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3"/>
  </p:notesMasterIdLst>
  <p:sldIdLst>
    <p:sldId id="294" r:id="rId2"/>
  </p:sldIdLst>
  <p:sldSz cx="20116800" cy="15544800"/>
  <p:notesSz cx="6881813" cy="9296400"/>
  <p:defaultTextStyle>
    <a:defPPr>
      <a:defRPr lang="en-US"/>
    </a:defPPr>
    <a:lvl1pPr marL="0" algn="l" defTabSz="2037327" rtl="0" eaLnBrk="1" latinLnBrk="0" hangingPunct="1">
      <a:defRPr sz="3992" kern="1200">
        <a:solidFill>
          <a:schemeClr val="tx1"/>
        </a:solidFill>
        <a:latin typeface="+mn-lt"/>
        <a:ea typeface="+mn-ea"/>
        <a:cs typeface="+mn-cs"/>
      </a:defRPr>
    </a:lvl1pPr>
    <a:lvl2pPr marL="1018664" algn="l" defTabSz="2037327" rtl="0" eaLnBrk="1" latinLnBrk="0" hangingPunct="1">
      <a:defRPr sz="3992" kern="1200">
        <a:solidFill>
          <a:schemeClr val="tx1"/>
        </a:solidFill>
        <a:latin typeface="+mn-lt"/>
        <a:ea typeface="+mn-ea"/>
        <a:cs typeface="+mn-cs"/>
      </a:defRPr>
    </a:lvl2pPr>
    <a:lvl3pPr marL="2037327" algn="l" defTabSz="2037327" rtl="0" eaLnBrk="1" latinLnBrk="0" hangingPunct="1">
      <a:defRPr sz="3992" kern="1200">
        <a:solidFill>
          <a:schemeClr val="tx1"/>
        </a:solidFill>
        <a:latin typeface="+mn-lt"/>
        <a:ea typeface="+mn-ea"/>
        <a:cs typeface="+mn-cs"/>
      </a:defRPr>
    </a:lvl3pPr>
    <a:lvl4pPr marL="3055992" algn="l" defTabSz="2037327" rtl="0" eaLnBrk="1" latinLnBrk="0" hangingPunct="1">
      <a:defRPr sz="3992" kern="1200">
        <a:solidFill>
          <a:schemeClr val="tx1"/>
        </a:solidFill>
        <a:latin typeface="+mn-lt"/>
        <a:ea typeface="+mn-ea"/>
        <a:cs typeface="+mn-cs"/>
      </a:defRPr>
    </a:lvl4pPr>
    <a:lvl5pPr marL="4074655" algn="l" defTabSz="2037327" rtl="0" eaLnBrk="1" latinLnBrk="0" hangingPunct="1">
      <a:defRPr sz="3992" kern="1200">
        <a:solidFill>
          <a:schemeClr val="tx1"/>
        </a:solidFill>
        <a:latin typeface="+mn-lt"/>
        <a:ea typeface="+mn-ea"/>
        <a:cs typeface="+mn-cs"/>
      </a:defRPr>
    </a:lvl5pPr>
    <a:lvl6pPr marL="5093319" algn="l" defTabSz="2037327" rtl="0" eaLnBrk="1" latinLnBrk="0" hangingPunct="1">
      <a:defRPr sz="3992" kern="1200">
        <a:solidFill>
          <a:schemeClr val="tx1"/>
        </a:solidFill>
        <a:latin typeface="+mn-lt"/>
        <a:ea typeface="+mn-ea"/>
        <a:cs typeface="+mn-cs"/>
      </a:defRPr>
    </a:lvl6pPr>
    <a:lvl7pPr marL="6111984" algn="l" defTabSz="2037327" rtl="0" eaLnBrk="1" latinLnBrk="0" hangingPunct="1">
      <a:defRPr sz="3992" kern="1200">
        <a:solidFill>
          <a:schemeClr val="tx1"/>
        </a:solidFill>
        <a:latin typeface="+mn-lt"/>
        <a:ea typeface="+mn-ea"/>
        <a:cs typeface="+mn-cs"/>
      </a:defRPr>
    </a:lvl7pPr>
    <a:lvl8pPr marL="7130647" algn="l" defTabSz="2037327" rtl="0" eaLnBrk="1" latinLnBrk="0" hangingPunct="1">
      <a:defRPr sz="3992" kern="1200">
        <a:solidFill>
          <a:schemeClr val="tx1"/>
        </a:solidFill>
        <a:latin typeface="+mn-lt"/>
        <a:ea typeface="+mn-ea"/>
        <a:cs typeface="+mn-cs"/>
      </a:defRPr>
    </a:lvl8pPr>
    <a:lvl9pPr marL="8149311" algn="l" defTabSz="2037327" rtl="0" eaLnBrk="1" latinLnBrk="0" hangingPunct="1">
      <a:defRPr sz="3992"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67" userDrawn="1">
          <p15:clr>
            <a:srgbClr val="A4A3A4"/>
          </p15:clr>
        </p15:guide>
        <p15:guide id="2" orient="horz" pos="136" userDrawn="1">
          <p15:clr>
            <a:srgbClr val="A4A3A4"/>
          </p15:clr>
        </p15:guide>
        <p15:guide id="3" orient="horz" pos="9520" userDrawn="1">
          <p15:clr>
            <a:srgbClr val="A4A3A4"/>
          </p15:clr>
        </p15:guide>
        <p15:guide id="4" orient="horz" userDrawn="1">
          <p15:clr>
            <a:srgbClr val="A4A3A4"/>
          </p15:clr>
        </p15:guide>
        <p15:guide id="5" pos="3075" userDrawn="1">
          <p15:clr>
            <a:srgbClr val="A4A3A4"/>
          </p15:clr>
        </p15:guide>
        <p15:guide id="6" pos="9581" userDrawn="1">
          <p15:clr>
            <a:srgbClr val="A4A3A4"/>
          </p15:clr>
        </p15:guide>
        <p15:guide id="7" pos="3246" userDrawn="1">
          <p15:clr>
            <a:srgbClr val="A4A3A4"/>
          </p15:clr>
        </p15:guide>
        <p15:guide id="8" pos="9433" userDrawn="1">
          <p15:clr>
            <a:srgbClr val="A4A3A4"/>
          </p15:clr>
        </p15:guide>
        <p15:guide id="9" pos="12526" userDrawn="1">
          <p15:clr>
            <a:srgbClr val="A4A3A4"/>
          </p15:clr>
        </p15:guide>
        <p15:guide id="10" pos="149"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3B7193"/>
    <a:srgbClr val="2C556E"/>
    <a:srgbClr val="E7E7E5"/>
    <a:srgbClr val="E4E7E8"/>
    <a:srgbClr val="EDE8DF"/>
    <a:srgbClr val="E0E9EC"/>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254" autoAdjust="0"/>
    <p:restoredTop sz="94394" autoAdjust="0"/>
  </p:normalViewPr>
  <p:slideViewPr>
    <p:cSldViewPr snapToGrid="0" snapToObjects="1" showGuides="1">
      <p:cViewPr varScale="1">
        <p:scale>
          <a:sx n="37" d="100"/>
          <a:sy n="37" d="100"/>
        </p:scale>
        <p:origin x="1206" y="90"/>
      </p:cViewPr>
      <p:guideLst>
        <p:guide orient="horz" pos="1567"/>
        <p:guide orient="horz" pos="136"/>
        <p:guide orient="horz" pos="9520"/>
        <p:guide orient="horz"/>
        <p:guide pos="3075"/>
        <p:guide pos="9581"/>
        <p:guide pos="3246"/>
        <p:guide pos="9433"/>
        <p:guide pos="12526"/>
        <p:guide pos="14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77" d="100"/>
          <a:sy n="77" d="100"/>
        </p:scale>
        <p:origin x="-3138" y="-108"/>
      </p:cViewPr>
      <p:guideLst>
        <p:guide orient="horz" pos="2928"/>
        <p:guide pos="216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4"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4820"/>
          </a:xfrm>
          <a:prstGeom prst="rect">
            <a:avLst/>
          </a:prstGeom>
        </p:spPr>
        <p:txBody>
          <a:bodyPr vert="horz" lIns="92421" tIns="46211" rIns="92421" bIns="46211" rtlCol="0"/>
          <a:lstStyle>
            <a:lvl1pPr algn="l">
              <a:defRPr sz="1200"/>
            </a:lvl1pPr>
          </a:lstStyle>
          <a:p>
            <a:endParaRPr lang="en-US" dirty="0"/>
          </a:p>
        </p:txBody>
      </p:sp>
      <p:sp>
        <p:nvSpPr>
          <p:cNvPr id="3" name="Date Placeholder 2"/>
          <p:cNvSpPr>
            <a:spLocks noGrp="1"/>
          </p:cNvSpPr>
          <p:nvPr>
            <p:ph type="dt" idx="1"/>
          </p:nvPr>
        </p:nvSpPr>
        <p:spPr>
          <a:xfrm>
            <a:off x="3898102" y="0"/>
            <a:ext cx="2982119" cy="464820"/>
          </a:xfrm>
          <a:prstGeom prst="rect">
            <a:avLst/>
          </a:prstGeom>
        </p:spPr>
        <p:txBody>
          <a:bodyPr vert="horz" lIns="92421" tIns="46211" rIns="92421" bIns="46211" rtlCol="0"/>
          <a:lstStyle>
            <a:lvl1pPr algn="r">
              <a:defRPr sz="1200"/>
            </a:lvl1pPr>
          </a:lstStyle>
          <a:p>
            <a:fld id="{E6CC2317-6751-4CD4-9995-8782DD78E936}" type="datetimeFigureOut">
              <a:rPr lang="en-US" smtClean="0"/>
              <a:pPr/>
              <a:t>4/2/2019</a:t>
            </a:fld>
            <a:endParaRPr lang="en-US" dirty="0"/>
          </a:p>
        </p:txBody>
      </p:sp>
      <p:sp>
        <p:nvSpPr>
          <p:cNvPr id="4" name="Slide Image Placeholder 3"/>
          <p:cNvSpPr>
            <a:spLocks noGrp="1" noRot="1" noChangeAspect="1"/>
          </p:cNvSpPr>
          <p:nvPr>
            <p:ph type="sldImg" idx="2"/>
          </p:nvPr>
        </p:nvSpPr>
        <p:spPr>
          <a:xfrm>
            <a:off x="1185863" y="696913"/>
            <a:ext cx="4510087" cy="3486150"/>
          </a:xfrm>
          <a:prstGeom prst="rect">
            <a:avLst/>
          </a:prstGeom>
          <a:noFill/>
          <a:ln w="12700">
            <a:solidFill>
              <a:prstClr val="black"/>
            </a:solidFill>
          </a:ln>
        </p:spPr>
        <p:txBody>
          <a:bodyPr vert="horz" lIns="92421" tIns="46211" rIns="92421" bIns="46211" rtlCol="0" anchor="ctr"/>
          <a:lstStyle/>
          <a:p>
            <a:endParaRPr lang="en-US" dirty="0"/>
          </a:p>
        </p:txBody>
      </p:sp>
      <p:sp>
        <p:nvSpPr>
          <p:cNvPr id="5" name="Notes Placeholder 4"/>
          <p:cNvSpPr>
            <a:spLocks noGrp="1"/>
          </p:cNvSpPr>
          <p:nvPr>
            <p:ph type="body" sz="quarter" idx="3"/>
          </p:nvPr>
        </p:nvSpPr>
        <p:spPr>
          <a:xfrm>
            <a:off x="688182" y="4415790"/>
            <a:ext cx="5505450" cy="4183380"/>
          </a:xfrm>
          <a:prstGeom prst="rect">
            <a:avLst/>
          </a:prstGeom>
        </p:spPr>
        <p:txBody>
          <a:bodyPr vert="horz" lIns="92421" tIns="46211" rIns="92421" bIns="4621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2982119" cy="464820"/>
          </a:xfrm>
          <a:prstGeom prst="rect">
            <a:avLst/>
          </a:prstGeom>
        </p:spPr>
        <p:txBody>
          <a:bodyPr vert="horz" lIns="92421" tIns="46211" rIns="92421" bIns="46211"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98102" y="8829967"/>
            <a:ext cx="2982119" cy="464820"/>
          </a:xfrm>
          <a:prstGeom prst="rect">
            <a:avLst/>
          </a:prstGeom>
        </p:spPr>
        <p:txBody>
          <a:bodyPr vert="horz" lIns="92421" tIns="46211" rIns="92421" bIns="46211"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1119091248"/>
      </p:ext>
    </p:extLst>
  </p:cSld>
  <p:clrMap bg1="lt1" tx1="dk1" bg2="lt2" tx2="dk2" accent1="accent1" accent2="accent2" accent3="accent3" accent4="accent4" accent5="accent5" accent6="accent6" hlink="hlink" folHlink="folHlink"/>
  <p:notesStyle>
    <a:lvl1pPr marL="0" algn="l" defTabSz="2037327" rtl="0" eaLnBrk="1" latinLnBrk="0" hangingPunct="1">
      <a:defRPr sz="2692" kern="1200">
        <a:solidFill>
          <a:schemeClr val="tx1"/>
        </a:solidFill>
        <a:latin typeface="+mn-lt"/>
        <a:ea typeface="+mn-ea"/>
        <a:cs typeface="+mn-cs"/>
      </a:defRPr>
    </a:lvl1pPr>
    <a:lvl2pPr marL="1018664" algn="l" defTabSz="2037327" rtl="0" eaLnBrk="1" latinLnBrk="0" hangingPunct="1">
      <a:defRPr sz="2692" kern="1200">
        <a:solidFill>
          <a:schemeClr val="tx1"/>
        </a:solidFill>
        <a:latin typeface="+mn-lt"/>
        <a:ea typeface="+mn-ea"/>
        <a:cs typeface="+mn-cs"/>
      </a:defRPr>
    </a:lvl2pPr>
    <a:lvl3pPr marL="2037327" algn="l" defTabSz="2037327" rtl="0" eaLnBrk="1" latinLnBrk="0" hangingPunct="1">
      <a:defRPr sz="2692" kern="1200">
        <a:solidFill>
          <a:schemeClr val="tx1"/>
        </a:solidFill>
        <a:latin typeface="+mn-lt"/>
        <a:ea typeface="+mn-ea"/>
        <a:cs typeface="+mn-cs"/>
      </a:defRPr>
    </a:lvl3pPr>
    <a:lvl4pPr marL="3055992" algn="l" defTabSz="2037327" rtl="0" eaLnBrk="1" latinLnBrk="0" hangingPunct="1">
      <a:defRPr sz="2692" kern="1200">
        <a:solidFill>
          <a:schemeClr val="tx1"/>
        </a:solidFill>
        <a:latin typeface="+mn-lt"/>
        <a:ea typeface="+mn-ea"/>
        <a:cs typeface="+mn-cs"/>
      </a:defRPr>
    </a:lvl4pPr>
    <a:lvl5pPr marL="4074655" algn="l" defTabSz="2037327" rtl="0" eaLnBrk="1" latinLnBrk="0" hangingPunct="1">
      <a:defRPr sz="2692" kern="1200">
        <a:solidFill>
          <a:schemeClr val="tx1"/>
        </a:solidFill>
        <a:latin typeface="+mn-lt"/>
        <a:ea typeface="+mn-ea"/>
        <a:cs typeface="+mn-cs"/>
      </a:defRPr>
    </a:lvl5pPr>
    <a:lvl6pPr marL="5093319" algn="l" defTabSz="2037327" rtl="0" eaLnBrk="1" latinLnBrk="0" hangingPunct="1">
      <a:defRPr sz="2692" kern="1200">
        <a:solidFill>
          <a:schemeClr val="tx1"/>
        </a:solidFill>
        <a:latin typeface="+mn-lt"/>
        <a:ea typeface="+mn-ea"/>
        <a:cs typeface="+mn-cs"/>
      </a:defRPr>
    </a:lvl6pPr>
    <a:lvl7pPr marL="6111984" algn="l" defTabSz="2037327" rtl="0" eaLnBrk="1" latinLnBrk="0" hangingPunct="1">
      <a:defRPr sz="2692" kern="1200">
        <a:solidFill>
          <a:schemeClr val="tx1"/>
        </a:solidFill>
        <a:latin typeface="+mn-lt"/>
        <a:ea typeface="+mn-ea"/>
        <a:cs typeface="+mn-cs"/>
      </a:defRPr>
    </a:lvl7pPr>
    <a:lvl8pPr marL="7130647" algn="l" defTabSz="2037327" rtl="0" eaLnBrk="1" latinLnBrk="0" hangingPunct="1">
      <a:defRPr sz="2692" kern="1200">
        <a:solidFill>
          <a:schemeClr val="tx1"/>
        </a:solidFill>
        <a:latin typeface="+mn-lt"/>
        <a:ea typeface="+mn-ea"/>
        <a:cs typeface="+mn-cs"/>
      </a:defRPr>
    </a:lvl8pPr>
    <a:lvl9pPr marL="8149311" algn="l" defTabSz="2037327" rtl="0" eaLnBrk="1" latinLnBrk="0" hangingPunct="1">
      <a:defRPr sz="2692"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5863" y="696913"/>
            <a:ext cx="4510087"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4975132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ndard 4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241564" y="2843425"/>
            <a:ext cx="4673402" cy="637973"/>
          </a:xfrm>
          <a:prstGeom prst="rect">
            <a:avLst/>
          </a:prstGeom>
        </p:spPr>
        <p:txBody>
          <a:bodyPr wrap="square" lIns="228589" tIns="228589" rIns="228589" bIns="228589">
            <a:spAutoFit/>
          </a:bodyPr>
          <a:lstStyle>
            <a:lvl1pPr marL="0" indent="0">
              <a:buNone/>
              <a:defRPr sz="1146">
                <a:solidFill>
                  <a:schemeClr val="accent5">
                    <a:lumMod val="50000"/>
                  </a:schemeClr>
                </a:solidFill>
                <a:latin typeface="Times New Roman" panose="02020603050405020304" pitchFamily="18" charset="0"/>
                <a:cs typeface="Times New Roman" panose="02020603050405020304" pitchFamily="18" charset="0"/>
              </a:defRPr>
            </a:lvl1pPr>
            <a:lvl2pPr marL="680954" indent="-261905">
              <a:defRPr sz="1146">
                <a:latin typeface="Trebuchet MS" pitchFamily="34" charset="0"/>
              </a:defRPr>
            </a:lvl2pPr>
            <a:lvl3pPr marL="942859" indent="-261905">
              <a:defRPr sz="1146">
                <a:latin typeface="Trebuchet MS" pitchFamily="34" charset="0"/>
              </a:defRPr>
            </a:lvl3pPr>
            <a:lvl4pPr marL="1230955" indent="-288096">
              <a:defRPr sz="1146">
                <a:latin typeface="Trebuchet MS" pitchFamily="34" charset="0"/>
              </a:defRPr>
            </a:lvl4pPr>
            <a:lvl5pPr marL="1440480" indent="-209524">
              <a:defRPr sz="1146">
                <a:latin typeface="Trebuchet MS" pitchFamily="34" charset="0"/>
              </a:defRPr>
            </a:lvl5pPr>
          </a:lstStyle>
          <a:p>
            <a:pPr lvl="0"/>
            <a:r>
              <a:rPr lang="en-US" dirty="0" smtClean="0"/>
              <a:t>Type in or paste your text here</a:t>
            </a:r>
            <a:endParaRPr lang="en-US" dirty="0"/>
          </a:p>
        </p:txBody>
      </p:sp>
      <p:sp>
        <p:nvSpPr>
          <p:cNvPr id="6" name="Text Placeholder 5"/>
          <p:cNvSpPr>
            <a:spLocks noGrp="1"/>
          </p:cNvSpPr>
          <p:nvPr>
            <p:ph type="body" sz="quarter" idx="11" hasCustomPrompt="1"/>
          </p:nvPr>
        </p:nvSpPr>
        <p:spPr>
          <a:xfrm>
            <a:off x="241564" y="2442573"/>
            <a:ext cx="4673402" cy="445627"/>
          </a:xfrm>
          <a:prstGeom prst="rect">
            <a:avLst/>
          </a:prstGeom>
          <a:noFill/>
        </p:spPr>
        <p:txBody>
          <a:bodyPr wrap="square" lIns="91436" tIns="91436" rIns="91436" bIns="91436" anchor="ctr" anchorCtr="0">
            <a:spAutoFit/>
          </a:bodyPr>
          <a:lstStyle>
            <a:lvl1pPr marL="0" indent="0" algn="ctr">
              <a:buNone/>
              <a:defRPr sz="1696" b="1" u="sng" baseline="0">
                <a:solidFill>
                  <a:schemeClr val="accent5">
                    <a:lumMod val="50000"/>
                  </a:schemeClr>
                </a:solidFill>
              </a:defRPr>
            </a:lvl1pPr>
          </a:lstStyle>
          <a:p>
            <a:pPr lvl="0"/>
            <a:r>
              <a:rPr lang="en-US" dirty="0" smtClean="0"/>
              <a:t>(click to edit) INTRODUCTION or ABSTRACT</a:t>
            </a:r>
            <a:endParaRPr lang="en-US" dirty="0"/>
          </a:p>
        </p:txBody>
      </p:sp>
      <p:sp>
        <p:nvSpPr>
          <p:cNvPr id="20" name="Text Placeholder 5"/>
          <p:cNvSpPr>
            <a:spLocks noGrp="1"/>
          </p:cNvSpPr>
          <p:nvPr>
            <p:ph type="body" sz="quarter" idx="20" hasCustomPrompt="1"/>
          </p:nvPr>
        </p:nvSpPr>
        <p:spPr>
          <a:xfrm>
            <a:off x="237199" y="6659603"/>
            <a:ext cx="4679950" cy="445627"/>
          </a:xfrm>
          <a:prstGeom prst="rect">
            <a:avLst/>
          </a:prstGeom>
          <a:noFill/>
        </p:spPr>
        <p:txBody>
          <a:bodyPr wrap="square" lIns="91436" tIns="91436" rIns="91436" bIns="91436" anchor="ctr" anchorCtr="0">
            <a:spAutoFit/>
          </a:bodyPr>
          <a:lstStyle>
            <a:lvl1pPr marL="0" indent="0" algn="ctr">
              <a:buNone/>
              <a:defRPr sz="1696" b="1" u="sng" baseline="0">
                <a:solidFill>
                  <a:schemeClr val="accent5">
                    <a:lumMod val="50000"/>
                  </a:schemeClr>
                </a:solidFill>
              </a:defRPr>
            </a:lvl1pPr>
          </a:lstStyle>
          <a:p>
            <a:pPr lvl="0"/>
            <a:r>
              <a:rPr lang="en-US" dirty="0" smtClean="0"/>
              <a:t>(click to edit)  OBJECTIVES</a:t>
            </a:r>
            <a:endParaRPr lang="en-US" dirty="0"/>
          </a:p>
        </p:txBody>
      </p:sp>
      <p:sp>
        <p:nvSpPr>
          <p:cNvPr id="21" name="Text Placeholder 3"/>
          <p:cNvSpPr>
            <a:spLocks noGrp="1"/>
          </p:cNvSpPr>
          <p:nvPr>
            <p:ph type="body" sz="quarter" idx="21" hasCustomPrompt="1"/>
          </p:nvPr>
        </p:nvSpPr>
        <p:spPr>
          <a:xfrm>
            <a:off x="5157259" y="2843426"/>
            <a:ext cx="9818290" cy="637973"/>
          </a:xfrm>
          <a:prstGeom prst="rect">
            <a:avLst/>
          </a:prstGeom>
        </p:spPr>
        <p:txBody>
          <a:bodyPr wrap="square" lIns="228589" tIns="228589" rIns="228589" bIns="228589">
            <a:spAutoFit/>
          </a:bodyPr>
          <a:lstStyle>
            <a:lvl1pPr marL="0" indent="0">
              <a:buNone/>
              <a:defRPr sz="1146">
                <a:solidFill>
                  <a:schemeClr val="accent5">
                    <a:lumMod val="50000"/>
                  </a:schemeClr>
                </a:solidFill>
                <a:latin typeface="Times New Roman" panose="02020603050405020304" pitchFamily="18" charset="0"/>
                <a:cs typeface="Times New Roman" panose="02020603050405020304" pitchFamily="18" charset="0"/>
              </a:defRPr>
            </a:lvl1pPr>
            <a:lvl2pPr marL="680954" indent="-261905">
              <a:defRPr sz="1146">
                <a:latin typeface="Trebuchet MS" pitchFamily="34" charset="0"/>
              </a:defRPr>
            </a:lvl2pPr>
            <a:lvl3pPr marL="942859" indent="-261905">
              <a:defRPr sz="1146">
                <a:latin typeface="Trebuchet MS" pitchFamily="34" charset="0"/>
              </a:defRPr>
            </a:lvl3pPr>
            <a:lvl4pPr marL="1230955" indent="-288096">
              <a:defRPr sz="1146">
                <a:latin typeface="Trebuchet MS" pitchFamily="34" charset="0"/>
              </a:defRPr>
            </a:lvl4pPr>
            <a:lvl5pPr marL="1440480" indent="-209524">
              <a:defRPr sz="1146">
                <a:latin typeface="Trebuchet MS" pitchFamily="34" charset="0"/>
              </a:defRPr>
            </a:lvl5pPr>
          </a:lstStyle>
          <a:p>
            <a:pPr lvl="0"/>
            <a:r>
              <a:rPr lang="en-US" dirty="0" smtClean="0"/>
              <a:t>Type in or paste your text here</a:t>
            </a:r>
            <a:endParaRPr lang="en-US" dirty="0"/>
          </a:p>
        </p:txBody>
      </p:sp>
      <p:sp>
        <p:nvSpPr>
          <p:cNvPr id="22" name="Text Placeholder 5"/>
          <p:cNvSpPr>
            <a:spLocks noGrp="1"/>
          </p:cNvSpPr>
          <p:nvPr>
            <p:ph type="body" sz="quarter" idx="22" hasCustomPrompt="1"/>
          </p:nvPr>
        </p:nvSpPr>
        <p:spPr>
          <a:xfrm>
            <a:off x="5152893" y="2442574"/>
            <a:ext cx="9822656" cy="445627"/>
          </a:xfrm>
          <a:prstGeom prst="rect">
            <a:avLst/>
          </a:prstGeom>
          <a:noFill/>
        </p:spPr>
        <p:txBody>
          <a:bodyPr wrap="square" lIns="91436" tIns="91436" rIns="91436" bIns="91436" anchor="ctr" anchorCtr="0">
            <a:spAutoFit/>
          </a:bodyPr>
          <a:lstStyle>
            <a:lvl1pPr marL="0" indent="0" algn="ctr">
              <a:buNone/>
              <a:defRPr sz="1696" b="1" u="sng" baseline="0">
                <a:solidFill>
                  <a:schemeClr val="accent5">
                    <a:lumMod val="50000"/>
                  </a:schemeClr>
                </a:solidFill>
              </a:defRPr>
            </a:lvl1pPr>
          </a:lstStyle>
          <a:p>
            <a:pPr lvl="0"/>
            <a:r>
              <a:rPr lang="en-US" dirty="0" smtClean="0"/>
              <a:t>(click to edit)  MATERIALS &amp; METHODS</a:t>
            </a:r>
            <a:endParaRPr lang="en-US" dirty="0"/>
          </a:p>
        </p:txBody>
      </p:sp>
      <p:sp>
        <p:nvSpPr>
          <p:cNvPr id="23" name="Text Placeholder 3"/>
          <p:cNvSpPr>
            <a:spLocks noGrp="1"/>
          </p:cNvSpPr>
          <p:nvPr>
            <p:ph type="body" sz="quarter" idx="23" hasCustomPrompt="1"/>
          </p:nvPr>
        </p:nvSpPr>
        <p:spPr>
          <a:xfrm>
            <a:off x="5157259" y="9683274"/>
            <a:ext cx="9818290" cy="637973"/>
          </a:xfrm>
          <a:prstGeom prst="rect">
            <a:avLst/>
          </a:prstGeom>
        </p:spPr>
        <p:txBody>
          <a:bodyPr wrap="square" lIns="228589" tIns="228589" rIns="228589" bIns="228589">
            <a:spAutoFit/>
          </a:bodyPr>
          <a:lstStyle>
            <a:lvl1pPr marL="0" indent="0">
              <a:buNone/>
              <a:defRPr sz="1146">
                <a:solidFill>
                  <a:schemeClr val="accent5">
                    <a:lumMod val="50000"/>
                  </a:schemeClr>
                </a:solidFill>
                <a:latin typeface="Times New Roman" panose="02020603050405020304" pitchFamily="18" charset="0"/>
                <a:cs typeface="Times New Roman" panose="02020603050405020304" pitchFamily="18" charset="0"/>
              </a:defRPr>
            </a:lvl1pPr>
            <a:lvl2pPr marL="680954" indent="-261905">
              <a:defRPr sz="1146">
                <a:latin typeface="Trebuchet MS" pitchFamily="34" charset="0"/>
              </a:defRPr>
            </a:lvl2pPr>
            <a:lvl3pPr marL="942859" indent="-261905">
              <a:defRPr sz="1146">
                <a:latin typeface="Trebuchet MS" pitchFamily="34" charset="0"/>
              </a:defRPr>
            </a:lvl3pPr>
            <a:lvl4pPr marL="1230955" indent="-288096">
              <a:defRPr sz="1146">
                <a:latin typeface="Trebuchet MS" pitchFamily="34" charset="0"/>
              </a:defRPr>
            </a:lvl4pPr>
            <a:lvl5pPr marL="1440480" indent="-209524">
              <a:defRPr sz="1146">
                <a:latin typeface="Trebuchet MS" pitchFamily="34" charset="0"/>
              </a:defRPr>
            </a:lvl5pPr>
          </a:lstStyle>
          <a:p>
            <a:pPr lvl="0"/>
            <a:r>
              <a:rPr lang="en-US" dirty="0" smtClean="0"/>
              <a:t>Type in or paste your text here</a:t>
            </a:r>
            <a:endParaRPr lang="en-US" dirty="0"/>
          </a:p>
        </p:txBody>
      </p:sp>
      <p:sp>
        <p:nvSpPr>
          <p:cNvPr id="24" name="Text Placeholder 5"/>
          <p:cNvSpPr>
            <a:spLocks noGrp="1"/>
          </p:cNvSpPr>
          <p:nvPr>
            <p:ph type="body" sz="quarter" idx="24" hasCustomPrompt="1"/>
          </p:nvPr>
        </p:nvSpPr>
        <p:spPr>
          <a:xfrm>
            <a:off x="5157259" y="9282422"/>
            <a:ext cx="9818290" cy="445627"/>
          </a:xfrm>
          <a:prstGeom prst="rect">
            <a:avLst/>
          </a:prstGeom>
          <a:noFill/>
        </p:spPr>
        <p:txBody>
          <a:bodyPr wrap="square" lIns="91436" tIns="91436" rIns="91436" bIns="91436" anchor="ctr" anchorCtr="0">
            <a:spAutoFit/>
          </a:bodyPr>
          <a:lstStyle>
            <a:lvl1pPr marL="0" indent="0" algn="ctr">
              <a:buNone/>
              <a:defRPr sz="1696" b="1" u="sng" baseline="0">
                <a:solidFill>
                  <a:schemeClr val="accent5">
                    <a:lumMod val="50000"/>
                  </a:schemeClr>
                </a:solidFill>
              </a:defRPr>
            </a:lvl1pPr>
          </a:lstStyle>
          <a:p>
            <a:pPr lvl="0"/>
            <a:r>
              <a:rPr lang="en-US" dirty="0" smtClean="0"/>
              <a:t>(click to edit)  RESULTS</a:t>
            </a:r>
            <a:endParaRPr lang="en-US" dirty="0"/>
          </a:p>
        </p:txBody>
      </p:sp>
      <p:sp>
        <p:nvSpPr>
          <p:cNvPr id="25" name="Text Placeholder 5"/>
          <p:cNvSpPr>
            <a:spLocks noGrp="1"/>
          </p:cNvSpPr>
          <p:nvPr>
            <p:ph type="body" sz="quarter" idx="25" hasCustomPrompt="1"/>
          </p:nvPr>
        </p:nvSpPr>
        <p:spPr>
          <a:xfrm>
            <a:off x="15209838" y="2442573"/>
            <a:ext cx="4675584" cy="445627"/>
          </a:xfrm>
          <a:prstGeom prst="rect">
            <a:avLst/>
          </a:prstGeom>
          <a:noFill/>
        </p:spPr>
        <p:txBody>
          <a:bodyPr wrap="square" lIns="91436" tIns="91436" rIns="91436" bIns="91436" anchor="ctr" anchorCtr="0">
            <a:spAutoFit/>
          </a:bodyPr>
          <a:lstStyle>
            <a:lvl1pPr marL="0" indent="0" algn="ctr">
              <a:buNone/>
              <a:defRPr sz="1696" b="1" u="sng" baseline="0">
                <a:solidFill>
                  <a:schemeClr val="accent5">
                    <a:lumMod val="50000"/>
                  </a:schemeClr>
                </a:solidFill>
              </a:defRPr>
            </a:lvl1pPr>
          </a:lstStyle>
          <a:p>
            <a:pPr lvl="0"/>
            <a:r>
              <a:rPr lang="en-US" dirty="0" smtClean="0"/>
              <a:t>(click to edit)  CONCLUSIONS</a:t>
            </a:r>
            <a:endParaRPr lang="en-US" dirty="0"/>
          </a:p>
        </p:txBody>
      </p:sp>
      <p:sp>
        <p:nvSpPr>
          <p:cNvPr id="26" name="Text Placeholder 3"/>
          <p:cNvSpPr>
            <a:spLocks noGrp="1"/>
          </p:cNvSpPr>
          <p:nvPr>
            <p:ph type="body" sz="quarter" idx="26" hasCustomPrompt="1"/>
          </p:nvPr>
        </p:nvSpPr>
        <p:spPr>
          <a:xfrm>
            <a:off x="15209837" y="2843425"/>
            <a:ext cx="4675584" cy="637973"/>
          </a:xfrm>
          <a:prstGeom prst="rect">
            <a:avLst/>
          </a:prstGeom>
        </p:spPr>
        <p:txBody>
          <a:bodyPr wrap="square" lIns="228589" tIns="228589" rIns="228589" bIns="228589">
            <a:spAutoFit/>
          </a:bodyPr>
          <a:lstStyle>
            <a:lvl1pPr marL="0" indent="0">
              <a:buNone/>
              <a:defRPr sz="1146">
                <a:solidFill>
                  <a:schemeClr val="accent5">
                    <a:lumMod val="50000"/>
                  </a:schemeClr>
                </a:solidFill>
                <a:latin typeface="Times New Roman" panose="02020603050405020304" pitchFamily="18" charset="0"/>
                <a:cs typeface="Times New Roman" panose="02020603050405020304" pitchFamily="18" charset="0"/>
              </a:defRPr>
            </a:lvl1pPr>
            <a:lvl2pPr marL="680954" indent="-261905">
              <a:defRPr sz="1146">
                <a:latin typeface="Trebuchet MS" pitchFamily="34" charset="0"/>
              </a:defRPr>
            </a:lvl2pPr>
            <a:lvl3pPr marL="942859" indent="-261905">
              <a:defRPr sz="1146">
                <a:latin typeface="Trebuchet MS" pitchFamily="34" charset="0"/>
              </a:defRPr>
            </a:lvl3pPr>
            <a:lvl4pPr marL="1230955" indent="-288096">
              <a:defRPr sz="1146">
                <a:latin typeface="Trebuchet MS" pitchFamily="34" charset="0"/>
              </a:defRPr>
            </a:lvl4pPr>
            <a:lvl5pPr marL="1440480" indent="-209524">
              <a:defRPr sz="1146">
                <a:latin typeface="Trebuchet MS" pitchFamily="34" charset="0"/>
              </a:defRPr>
            </a:lvl5pPr>
          </a:lstStyle>
          <a:p>
            <a:pPr lvl="0"/>
            <a:r>
              <a:rPr lang="en-US" dirty="0" smtClean="0"/>
              <a:t>Type in or paste your text here</a:t>
            </a:r>
            <a:endParaRPr lang="en-US" dirty="0"/>
          </a:p>
        </p:txBody>
      </p:sp>
      <p:sp>
        <p:nvSpPr>
          <p:cNvPr id="27" name="Text Placeholder 5"/>
          <p:cNvSpPr>
            <a:spLocks noGrp="1"/>
          </p:cNvSpPr>
          <p:nvPr>
            <p:ph type="body" sz="quarter" idx="27" hasCustomPrompt="1"/>
          </p:nvPr>
        </p:nvSpPr>
        <p:spPr>
          <a:xfrm>
            <a:off x="15209837" y="6687866"/>
            <a:ext cx="4675584" cy="445627"/>
          </a:xfrm>
          <a:prstGeom prst="rect">
            <a:avLst/>
          </a:prstGeom>
          <a:noFill/>
        </p:spPr>
        <p:txBody>
          <a:bodyPr wrap="square" lIns="91436" tIns="91436" rIns="91436" bIns="91436" anchor="ctr" anchorCtr="0">
            <a:spAutoFit/>
          </a:bodyPr>
          <a:lstStyle>
            <a:lvl1pPr marL="0" indent="0" algn="ctr">
              <a:buNone/>
              <a:defRPr sz="1696" b="1" u="sng" baseline="0">
                <a:solidFill>
                  <a:schemeClr val="accent5">
                    <a:lumMod val="50000"/>
                  </a:schemeClr>
                </a:solidFill>
              </a:defRPr>
            </a:lvl1pPr>
          </a:lstStyle>
          <a:p>
            <a:pPr lvl="0"/>
            <a:r>
              <a:rPr lang="en-US" dirty="0" smtClean="0"/>
              <a:t>(click to edit)  REFERENCES</a:t>
            </a:r>
            <a:endParaRPr lang="en-US" dirty="0"/>
          </a:p>
        </p:txBody>
      </p:sp>
      <p:sp>
        <p:nvSpPr>
          <p:cNvPr id="28" name="Text Placeholder 3"/>
          <p:cNvSpPr>
            <a:spLocks noGrp="1"/>
          </p:cNvSpPr>
          <p:nvPr>
            <p:ph type="body" sz="quarter" idx="28" hasCustomPrompt="1"/>
          </p:nvPr>
        </p:nvSpPr>
        <p:spPr>
          <a:xfrm>
            <a:off x="15209837" y="7088718"/>
            <a:ext cx="4675584" cy="637973"/>
          </a:xfrm>
          <a:prstGeom prst="rect">
            <a:avLst/>
          </a:prstGeom>
        </p:spPr>
        <p:txBody>
          <a:bodyPr wrap="square" lIns="228589" tIns="228589" rIns="228589" bIns="228589">
            <a:spAutoFit/>
          </a:bodyPr>
          <a:lstStyle>
            <a:lvl1pPr marL="0" indent="0">
              <a:buNone/>
              <a:defRPr sz="1146">
                <a:solidFill>
                  <a:schemeClr val="accent5">
                    <a:lumMod val="50000"/>
                  </a:schemeClr>
                </a:solidFill>
                <a:latin typeface="Times New Roman" panose="02020603050405020304" pitchFamily="18" charset="0"/>
                <a:cs typeface="Times New Roman" panose="02020603050405020304" pitchFamily="18" charset="0"/>
              </a:defRPr>
            </a:lvl1pPr>
            <a:lvl2pPr marL="680954" indent="-261905">
              <a:defRPr sz="1146">
                <a:latin typeface="Trebuchet MS" pitchFamily="34" charset="0"/>
              </a:defRPr>
            </a:lvl2pPr>
            <a:lvl3pPr marL="942859" indent="-261905">
              <a:defRPr sz="1146">
                <a:latin typeface="Trebuchet MS" pitchFamily="34" charset="0"/>
              </a:defRPr>
            </a:lvl3pPr>
            <a:lvl4pPr marL="1230955" indent="-288096">
              <a:defRPr sz="1146">
                <a:latin typeface="Trebuchet MS" pitchFamily="34" charset="0"/>
              </a:defRPr>
            </a:lvl4pPr>
            <a:lvl5pPr marL="1440480" indent="-209524">
              <a:defRPr sz="1146">
                <a:latin typeface="Trebuchet MS" pitchFamily="34" charset="0"/>
              </a:defRPr>
            </a:lvl5pPr>
          </a:lstStyle>
          <a:p>
            <a:pPr lvl="0"/>
            <a:r>
              <a:rPr lang="en-US" dirty="0" smtClean="0"/>
              <a:t>Type in or paste your text here</a:t>
            </a:r>
            <a:endParaRPr lang="en-US" dirty="0"/>
          </a:p>
        </p:txBody>
      </p:sp>
      <p:sp>
        <p:nvSpPr>
          <p:cNvPr id="29" name="Text Placeholder 5"/>
          <p:cNvSpPr>
            <a:spLocks noGrp="1"/>
          </p:cNvSpPr>
          <p:nvPr>
            <p:ph type="body" sz="quarter" idx="29" hasCustomPrompt="1"/>
          </p:nvPr>
        </p:nvSpPr>
        <p:spPr>
          <a:xfrm>
            <a:off x="15209836" y="12081609"/>
            <a:ext cx="4675584" cy="445627"/>
          </a:xfrm>
          <a:prstGeom prst="rect">
            <a:avLst/>
          </a:prstGeom>
          <a:noFill/>
        </p:spPr>
        <p:txBody>
          <a:bodyPr wrap="square" lIns="91436" tIns="91436" rIns="91436" bIns="91436" anchor="ctr" anchorCtr="0">
            <a:spAutoFit/>
          </a:bodyPr>
          <a:lstStyle>
            <a:lvl1pPr marL="0" indent="0" algn="ctr">
              <a:buNone/>
              <a:defRPr sz="1696" b="1" u="sng" baseline="0">
                <a:solidFill>
                  <a:schemeClr val="accent5">
                    <a:lumMod val="50000"/>
                  </a:schemeClr>
                </a:solidFill>
              </a:defRPr>
            </a:lvl1pPr>
          </a:lstStyle>
          <a:p>
            <a:pPr lvl="0"/>
            <a:r>
              <a:rPr lang="en-US" dirty="0" smtClean="0"/>
              <a:t>(click to edit)  ACKNOWLEDGEMENTS or  CONTACT</a:t>
            </a:r>
            <a:endParaRPr lang="en-US" dirty="0"/>
          </a:p>
        </p:txBody>
      </p:sp>
      <p:sp>
        <p:nvSpPr>
          <p:cNvPr id="30" name="Text Placeholder 3"/>
          <p:cNvSpPr>
            <a:spLocks noGrp="1"/>
          </p:cNvSpPr>
          <p:nvPr>
            <p:ph type="body" sz="quarter" idx="30" hasCustomPrompt="1"/>
          </p:nvPr>
        </p:nvSpPr>
        <p:spPr>
          <a:xfrm>
            <a:off x="15209836" y="12482461"/>
            <a:ext cx="4675584" cy="637973"/>
          </a:xfrm>
          <a:prstGeom prst="rect">
            <a:avLst/>
          </a:prstGeom>
        </p:spPr>
        <p:txBody>
          <a:bodyPr wrap="square" lIns="228589" tIns="228589" rIns="228589" bIns="228589">
            <a:spAutoFit/>
          </a:bodyPr>
          <a:lstStyle>
            <a:lvl1pPr marL="0" indent="0">
              <a:buNone/>
              <a:defRPr sz="1146">
                <a:solidFill>
                  <a:schemeClr val="accent5">
                    <a:lumMod val="50000"/>
                  </a:schemeClr>
                </a:solidFill>
                <a:latin typeface="Times New Roman" panose="02020603050405020304" pitchFamily="18" charset="0"/>
                <a:cs typeface="Times New Roman" panose="02020603050405020304" pitchFamily="18" charset="0"/>
              </a:defRPr>
            </a:lvl1pPr>
            <a:lvl2pPr marL="680954" indent="-261905">
              <a:defRPr sz="1146">
                <a:latin typeface="Trebuchet MS" pitchFamily="34" charset="0"/>
              </a:defRPr>
            </a:lvl2pPr>
            <a:lvl3pPr marL="942859" indent="-261905">
              <a:defRPr sz="1146">
                <a:latin typeface="Trebuchet MS" pitchFamily="34" charset="0"/>
              </a:defRPr>
            </a:lvl3pPr>
            <a:lvl4pPr marL="1230955" indent="-288096">
              <a:defRPr sz="1146">
                <a:latin typeface="Trebuchet MS" pitchFamily="34" charset="0"/>
              </a:defRPr>
            </a:lvl4pPr>
            <a:lvl5pPr marL="1440480" indent="-209524">
              <a:defRPr sz="1146">
                <a:latin typeface="Trebuchet MS" pitchFamily="34" charset="0"/>
              </a:defRPr>
            </a:lvl5pPr>
          </a:lstStyle>
          <a:p>
            <a:pPr lvl="0"/>
            <a:r>
              <a:rPr lang="en-US" dirty="0" smtClean="0"/>
              <a:t>Type in or paste your text here</a:t>
            </a:r>
            <a:endParaRPr lang="en-US" dirty="0"/>
          </a:p>
        </p:txBody>
      </p:sp>
      <p:sp>
        <p:nvSpPr>
          <p:cNvPr id="60" name="Text Placeholder 3"/>
          <p:cNvSpPr>
            <a:spLocks noGrp="1"/>
          </p:cNvSpPr>
          <p:nvPr>
            <p:ph type="body" sz="quarter" idx="96" hasCustomPrompt="1"/>
          </p:nvPr>
        </p:nvSpPr>
        <p:spPr>
          <a:xfrm>
            <a:off x="241565" y="7060456"/>
            <a:ext cx="4675584" cy="637973"/>
          </a:xfrm>
          <a:prstGeom prst="rect">
            <a:avLst/>
          </a:prstGeom>
        </p:spPr>
        <p:txBody>
          <a:bodyPr wrap="square" lIns="228589" tIns="228589" rIns="228589" bIns="228589">
            <a:spAutoFit/>
          </a:bodyPr>
          <a:lstStyle>
            <a:lvl1pPr marL="0" indent="0">
              <a:buNone/>
              <a:defRPr sz="1146">
                <a:solidFill>
                  <a:schemeClr val="accent5">
                    <a:lumMod val="50000"/>
                  </a:schemeClr>
                </a:solidFill>
                <a:latin typeface="Times New Roman" panose="02020603050405020304" pitchFamily="18" charset="0"/>
                <a:cs typeface="Times New Roman" panose="02020603050405020304" pitchFamily="18" charset="0"/>
              </a:defRPr>
            </a:lvl1pPr>
            <a:lvl2pPr marL="680954" indent="-261905">
              <a:defRPr sz="1146">
                <a:latin typeface="Trebuchet MS" pitchFamily="34" charset="0"/>
              </a:defRPr>
            </a:lvl2pPr>
            <a:lvl3pPr marL="942859" indent="-261905">
              <a:defRPr sz="1146">
                <a:latin typeface="Trebuchet MS" pitchFamily="34" charset="0"/>
              </a:defRPr>
            </a:lvl3pPr>
            <a:lvl4pPr marL="1230955" indent="-288096">
              <a:defRPr sz="1146">
                <a:latin typeface="Trebuchet MS" pitchFamily="34" charset="0"/>
              </a:defRPr>
            </a:lvl4pPr>
            <a:lvl5pPr marL="1440480" indent="-209524">
              <a:defRPr sz="1146">
                <a:latin typeface="Trebuchet MS" pitchFamily="34" charset="0"/>
              </a:defRPr>
            </a:lvl5pPr>
          </a:lstStyle>
          <a:p>
            <a:pPr lvl="0"/>
            <a:r>
              <a:rPr lang="en-US" dirty="0" smtClean="0"/>
              <a:t>Type in or paste your text here</a:t>
            </a:r>
            <a:endParaRPr lang="en-US" dirty="0"/>
          </a:p>
        </p:txBody>
      </p:sp>
      <p:sp>
        <p:nvSpPr>
          <p:cNvPr id="77" name="Text Placeholder 76"/>
          <p:cNvSpPr>
            <a:spLocks noGrp="1"/>
          </p:cNvSpPr>
          <p:nvPr>
            <p:ph type="body" sz="quarter" idx="150" hasCustomPrompt="1"/>
          </p:nvPr>
        </p:nvSpPr>
        <p:spPr>
          <a:xfrm>
            <a:off x="5144446" y="843262"/>
            <a:ext cx="9818290" cy="604520"/>
          </a:xfrm>
          <a:prstGeom prst="rect">
            <a:avLst/>
          </a:prstGeom>
        </p:spPr>
        <p:txBody>
          <a:bodyPr>
            <a:normAutofit/>
          </a:bodyPr>
          <a:lstStyle>
            <a:lvl1pPr marL="0" indent="0" algn="ctr">
              <a:buFontTx/>
              <a:buNone/>
              <a:defRPr sz="3025">
                <a:solidFill>
                  <a:schemeClr val="bg1"/>
                </a:solidFill>
              </a:defRPr>
            </a:lvl1pPr>
            <a:lvl2pPr>
              <a:buFontTx/>
              <a:buNone/>
              <a:defRPr sz="3300"/>
            </a:lvl2pPr>
            <a:lvl3pPr>
              <a:buFontTx/>
              <a:buNone/>
              <a:defRPr sz="3300"/>
            </a:lvl3pPr>
            <a:lvl4pPr>
              <a:buFontTx/>
              <a:buNone/>
              <a:defRPr sz="3300"/>
            </a:lvl4pPr>
            <a:lvl5pPr>
              <a:buFontTx/>
              <a:buNone/>
              <a:defRPr sz="3300"/>
            </a:lvl5pPr>
          </a:lstStyle>
          <a:p>
            <a:pPr lvl="0"/>
            <a:r>
              <a:rPr lang="en-US" dirty="0" smtClean="0"/>
              <a:t>Click here to add authors</a:t>
            </a:r>
            <a:endParaRPr lang="en-US" dirty="0"/>
          </a:p>
        </p:txBody>
      </p:sp>
      <p:sp>
        <p:nvSpPr>
          <p:cNvPr id="47" name="Text Placeholder 76"/>
          <p:cNvSpPr>
            <a:spLocks noGrp="1"/>
          </p:cNvSpPr>
          <p:nvPr>
            <p:ph type="body" sz="quarter" idx="184" hasCustomPrompt="1"/>
          </p:nvPr>
        </p:nvSpPr>
        <p:spPr>
          <a:xfrm>
            <a:off x="5144446" y="1472130"/>
            <a:ext cx="9818290" cy="549564"/>
          </a:xfrm>
          <a:prstGeom prst="rect">
            <a:avLst/>
          </a:prstGeom>
        </p:spPr>
        <p:txBody>
          <a:bodyPr>
            <a:normAutofit/>
          </a:bodyPr>
          <a:lstStyle>
            <a:lvl1pPr marL="0" indent="0" algn="ctr">
              <a:buFontTx/>
              <a:buNone/>
              <a:defRPr sz="2475">
                <a:solidFill>
                  <a:schemeClr val="bg1"/>
                </a:solidFill>
              </a:defRPr>
            </a:lvl1pPr>
            <a:lvl2pPr>
              <a:buFontTx/>
              <a:buNone/>
              <a:defRPr sz="3300"/>
            </a:lvl2pPr>
            <a:lvl3pPr>
              <a:buFontTx/>
              <a:buNone/>
              <a:defRPr sz="3300"/>
            </a:lvl3pPr>
            <a:lvl4pPr>
              <a:buFontTx/>
              <a:buNone/>
              <a:defRPr sz="3300"/>
            </a:lvl4pPr>
            <a:lvl5pPr>
              <a:buFontTx/>
              <a:buNone/>
              <a:defRPr sz="3300"/>
            </a:lvl5pPr>
          </a:lstStyle>
          <a:p>
            <a:pPr lvl="0"/>
            <a:r>
              <a:rPr lang="en-US" dirty="0" smtClean="0"/>
              <a:t>Click here to add affiliations</a:t>
            </a:r>
            <a:endParaRPr lang="en-US" dirty="0"/>
          </a:p>
        </p:txBody>
      </p:sp>
      <p:sp>
        <p:nvSpPr>
          <p:cNvPr id="48" name="Text Placeholder 76"/>
          <p:cNvSpPr>
            <a:spLocks noGrp="1"/>
          </p:cNvSpPr>
          <p:nvPr>
            <p:ph type="body" sz="quarter" idx="185" hasCustomPrompt="1"/>
          </p:nvPr>
        </p:nvSpPr>
        <p:spPr>
          <a:xfrm>
            <a:off x="5144446" y="197126"/>
            <a:ext cx="9818290" cy="604520"/>
          </a:xfrm>
          <a:prstGeom prst="rect">
            <a:avLst/>
          </a:prstGeom>
        </p:spPr>
        <p:txBody>
          <a:bodyPr>
            <a:normAutofit/>
          </a:bodyPr>
          <a:lstStyle>
            <a:lvl1pPr marL="0" indent="0" algn="ctr">
              <a:buFontTx/>
              <a:buNone/>
              <a:defRPr sz="4033" b="1">
                <a:solidFill>
                  <a:schemeClr val="bg1"/>
                </a:solidFill>
              </a:defRPr>
            </a:lvl1pPr>
            <a:lvl2pPr>
              <a:buFontTx/>
              <a:buNone/>
              <a:defRPr sz="3300"/>
            </a:lvl2pPr>
            <a:lvl3pPr>
              <a:buFontTx/>
              <a:buNone/>
              <a:defRPr sz="3300"/>
            </a:lvl3pPr>
            <a:lvl4pPr>
              <a:buFontTx/>
              <a:buNone/>
              <a:defRPr sz="3300"/>
            </a:lvl4pPr>
            <a:lvl5pPr>
              <a:buFontTx/>
              <a:buNone/>
              <a:defRPr sz="3300"/>
            </a:lvl5pPr>
          </a:lstStyle>
          <a:p>
            <a:pPr lvl="0"/>
            <a:r>
              <a:rPr lang="en-US" dirty="0" smtClean="0"/>
              <a:t>Click here to add title</a:t>
            </a:r>
            <a:endParaRPr 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13" Type="http://schemas.openxmlformats.org/officeDocument/2006/relationships/image" Target="../media/image3.wmf"/><Relationship Id="rId18" Type="http://schemas.openxmlformats.org/officeDocument/2006/relationships/image" Target="../media/image10.jpeg"/><Relationship Id="rId3" Type="http://schemas.openxmlformats.org/officeDocument/2006/relationships/vmlDrawing" Target="../drawings/vmlDrawing1.vml"/><Relationship Id="rId7" Type="http://schemas.openxmlformats.org/officeDocument/2006/relationships/image" Target="../media/image8.png"/><Relationship Id="rId12" Type="http://schemas.openxmlformats.org/officeDocument/2006/relationships/oleObject" Target="../embeddings/oleObject3.bin"/><Relationship Id="rId17" Type="http://schemas.openxmlformats.org/officeDocument/2006/relationships/hyperlink" Target="http://www.facebook.com/pages/PosterPresentationscom/217914411419?v=app_4949752878&amp;ref=ts" TargetMode="External"/><Relationship Id="rId2" Type="http://schemas.openxmlformats.org/officeDocument/2006/relationships/theme" Target="../theme/theme1.xml"/><Relationship Id="rId16" Type="http://schemas.openxmlformats.org/officeDocument/2006/relationships/image" Target="../media/image4.wmf"/><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2.wmf"/><Relationship Id="rId5" Type="http://schemas.openxmlformats.org/officeDocument/2006/relationships/image" Target="../media/image6.png"/><Relationship Id="rId15" Type="http://schemas.openxmlformats.org/officeDocument/2006/relationships/oleObject" Target="../embeddings/oleObject4.bin"/><Relationship Id="rId10" Type="http://schemas.openxmlformats.org/officeDocument/2006/relationships/oleObject" Target="../embeddings/oleObject2.bin"/><Relationship Id="rId4" Type="http://schemas.openxmlformats.org/officeDocument/2006/relationships/image" Target="../media/image5.png"/><Relationship Id="rId9" Type="http://schemas.openxmlformats.org/officeDocument/2006/relationships/image" Target="../media/image1.wmf"/><Relationship Id="rId14" Type="http://schemas.openxmlformats.org/officeDocument/2006/relationships/image" Target="../media/image9.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5">
                <a:lumMod val="50000"/>
              </a:schemeClr>
            </a:gs>
            <a:gs pos="50000">
              <a:schemeClr val="accent5">
                <a:lumMod val="60000"/>
                <a:lumOff val="40000"/>
              </a:schemeClr>
            </a:gs>
            <a:gs pos="100000">
              <a:schemeClr val="accent5">
                <a:lumMod val="20000"/>
                <a:lumOff val="80000"/>
              </a:schemeClr>
            </a:gs>
          </a:gsLst>
          <a:lin ang="16200000" scaled="1"/>
          <a:tileRect/>
        </a:gradFill>
        <a:effectLst/>
      </p:bgPr>
    </p:bg>
    <p:spTree>
      <p:nvGrpSpPr>
        <p:cNvPr id="1" name=""/>
        <p:cNvGrpSpPr/>
        <p:nvPr/>
      </p:nvGrpSpPr>
      <p:grpSpPr>
        <a:xfrm>
          <a:off x="0" y="0"/>
          <a:ext cx="0" cy="0"/>
          <a:chOff x="0" y="0"/>
          <a:chExt cx="0" cy="0"/>
        </a:xfrm>
      </p:grpSpPr>
      <p:sp>
        <p:nvSpPr>
          <p:cNvPr id="7" name="Rectangle 36"/>
          <p:cNvSpPr>
            <a:spLocks noChangeArrowheads="1"/>
          </p:cNvSpPr>
          <p:nvPr/>
        </p:nvSpPr>
        <p:spPr bwMode="auto">
          <a:xfrm>
            <a:off x="0" y="0"/>
            <a:ext cx="20116800" cy="2064544"/>
          </a:xfrm>
          <a:prstGeom prst="rect">
            <a:avLst/>
          </a:prstGeom>
          <a:solidFill>
            <a:schemeClr val="accent5">
              <a:lumMod val="75000"/>
            </a:schemeClr>
          </a:solidFill>
          <a:ln w="9525">
            <a:solidFill>
              <a:schemeClr val="tx1"/>
            </a:solidFill>
            <a:miter lim="800000"/>
            <a:headEnd/>
            <a:tailEnd/>
          </a:ln>
          <a:effectLst/>
        </p:spPr>
        <p:txBody>
          <a:bodyPr wrap="none" lIns="41908" tIns="20954" rIns="41908" bIns="20954" anchor="ctr"/>
          <a:lstStyle/>
          <a:p>
            <a:pPr>
              <a:defRPr/>
            </a:pPr>
            <a:endParaRPr lang="en-US" sz="1830" dirty="0"/>
          </a:p>
        </p:txBody>
      </p:sp>
      <p:sp>
        <p:nvSpPr>
          <p:cNvPr id="9" name="Rectangle 9"/>
          <p:cNvSpPr>
            <a:spLocks noChangeArrowheads="1"/>
          </p:cNvSpPr>
          <p:nvPr/>
        </p:nvSpPr>
        <p:spPr bwMode="auto">
          <a:xfrm flipV="1">
            <a:off x="0" y="2064544"/>
            <a:ext cx="20116800" cy="204655"/>
          </a:xfrm>
          <a:prstGeom prst="rect">
            <a:avLst/>
          </a:prstGeom>
          <a:solidFill>
            <a:schemeClr val="accent5">
              <a:lumMod val="50000"/>
            </a:schemeClr>
          </a:solidFill>
          <a:ln w="152400">
            <a:noFill/>
            <a:miter lim="800000"/>
            <a:headEnd/>
            <a:tailEnd/>
          </a:ln>
          <a:effectLst/>
        </p:spPr>
        <p:txBody>
          <a:bodyPr wrap="none" lIns="41908" tIns="20954" rIns="41908" bIns="20954" anchor="ctr"/>
          <a:lstStyle/>
          <a:p>
            <a:pPr>
              <a:defRPr/>
            </a:pPr>
            <a:endParaRPr lang="en-US" sz="1830" baseline="-25000" dirty="0"/>
          </a:p>
        </p:txBody>
      </p:sp>
      <p:sp>
        <p:nvSpPr>
          <p:cNvPr id="10" name="Text Box 14"/>
          <p:cNvSpPr txBox="1">
            <a:spLocks noChangeArrowheads="1"/>
          </p:cNvSpPr>
          <p:nvPr/>
        </p:nvSpPr>
        <p:spPr bwMode="auto">
          <a:xfrm>
            <a:off x="375445" y="15220951"/>
            <a:ext cx="1152525" cy="154441"/>
          </a:xfrm>
          <a:prstGeom prst="rect">
            <a:avLst/>
          </a:prstGeom>
          <a:noFill/>
          <a:ln w="9525">
            <a:noFill/>
            <a:miter lim="800000"/>
            <a:headEnd/>
            <a:tailEnd/>
          </a:ln>
          <a:effectLst/>
        </p:spPr>
        <p:txBody>
          <a:bodyPr lIns="41829" tIns="20911" rIns="41829" bIns="20911">
            <a:spAutoFit/>
          </a:bodyPr>
          <a:lstStyle/>
          <a:p>
            <a:pPr eaLnBrk="0" hangingPunct="0">
              <a:lnSpc>
                <a:spcPct val="65000"/>
              </a:lnSpc>
              <a:spcBef>
                <a:spcPct val="50000"/>
              </a:spcBef>
              <a:defRPr/>
            </a:pPr>
            <a:r>
              <a:rPr lang="en-US" sz="229" b="1" dirty="0" smtClean="0">
                <a:solidFill>
                  <a:schemeClr val="bg1">
                    <a:lumMod val="75000"/>
                  </a:schemeClr>
                </a:solidFill>
                <a:latin typeface="Arial" charset="0"/>
              </a:rPr>
              <a:t>RESEARCH POSTER PRESENTATION </a:t>
            </a:r>
            <a:r>
              <a:rPr lang="en-US" sz="229" b="1" dirty="0">
                <a:solidFill>
                  <a:schemeClr val="bg1">
                    <a:lumMod val="75000"/>
                  </a:schemeClr>
                </a:solidFill>
                <a:latin typeface="Arial" charset="0"/>
              </a:rPr>
              <a:t>DESIGN © </a:t>
            </a:r>
            <a:r>
              <a:rPr lang="en-US" sz="229" b="1" dirty="0" smtClean="0">
                <a:solidFill>
                  <a:schemeClr val="bg1">
                    <a:lumMod val="75000"/>
                  </a:schemeClr>
                </a:solidFill>
                <a:latin typeface="Arial" charset="0"/>
              </a:rPr>
              <a:t>2015</a:t>
            </a:r>
            <a:endParaRPr lang="en-US" sz="229" b="1" dirty="0">
              <a:solidFill>
                <a:schemeClr val="bg1">
                  <a:lumMod val="75000"/>
                </a:schemeClr>
              </a:solidFill>
              <a:latin typeface="Arial" charset="0"/>
            </a:endParaRPr>
          </a:p>
          <a:p>
            <a:pPr eaLnBrk="0" hangingPunct="0">
              <a:lnSpc>
                <a:spcPct val="65000"/>
              </a:lnSpc>
              <a:spcBef>
                <a:spcPct val="50000"/>
              </a:spcBef>
              <a:defRPr/>
            </a:pPr>
            <a:r>
              <a:rPr lang="en-US" sz="504" b="1" dirty="0">
                <a:solidFill>
                  <a:schemeClr val="bg1">
                    <a:lumMod val="75000"/>
                  </a:schemeClr>
                </a:solidFill>
                <a:latin typeface="Arial" charset="0"/>
              </a:rPr>
              <a:t>www.PosterPresentations.com</a:t>
            </a:r>
          </a:p>
        </p:txBody>
      </p:sp>
      <p:sp>
        <p:nvSpPr>
          <p:cNvPr id="30" name="Rounded Rectangle 29"/>
          <p:cNvSpPr/>
          <p:nvPr userDrawn="1"/>
        </p:nvSpPr>
        <p:spPr>
          <a:xfrm>
            <a:off x="232236" y="2487348"/>
            <a:ext cx="4665862" cy="12625652"/>
          </a:xfrm>
          <a:prstGeom prst="roundRect">
            <a:avLst>
              <a:gd name="adj" fmla="val 9229"/>
            </a:avLst>
          </a:prstGeom>
          <a:gradFill>
            <a:gsLst>
              <a:gs pos="0">
                <a:srgbClr val="CDD2DE"/>
              </a:gs>
              <a:gs pos="0">
                <a:srgbClr val="CDD2DE"/>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30"/>
          </a:p>
        </p:txBody>
      </p:sp>
      <p:sp>
        <p:nvSpPr>
          <p:cNvPr id="31" name="Rounded Rectangle 30"/>
          <p:cNvSpPr/>
          <p:nvPr userDrawn="1"/>
        </p:nvSpPr>
        <p:spPr>
          <a:xfrm>
            <a:off x="15200510" y="2482850"/>
            <a:ext cx="4665862" cy="12625652"/>
          </a:xfrm>
          <a:prstGeom prst="roundRect">
            <a:avLst>
              <a:gd name="adj" fmla="val 9229"/>
            </a:avLst>
          </a:prstGeom>
          <a:gradFill>
            <a:gsLst>
              <a:gs pos="0">
                <a:srgbClr val="CDD2DE"/>
              </a:gs>
              <a:gs pos="0">
                <a:srgbClr val="CDD2DE"/>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30"/>
          </a:p>
        </p:txBody>
      </p:sp>
      <p:sp>
        <p:nvSpPr>
          <p:cNvPr id="32" name="Rounded Rectangle 31"/>
          <p:cNvSpPr/>
          <p:nvPr userDrawn="1"/>
        </p:nvSpPr>
        <p:spPr>
          <a:xfrm>
            <a:off x="5148528" y="2482849"/>
            <a:ext cx="9821200" cy="12625652"/>
          </a:xfrm>
          <a:prstGeom prst="roundRect">
            <a:avLst>
              <a:gd name="adj" fmla="val 4574"/>
            </a:avLst>
          </a:prstGeom>
          <a:gradFill>
            <a:gsLst>
              <a:gs pos="0">
                <a:srgbClr val="CDD2DE"/>
              </a:gs>
              <a:gs pos="0">
                <a:srgbClr val="CDD2DE"/>
              </a:gs>
              <a:gs pos="100000">
                <a:srgbClr val="F3F5FA"/>
              </a:gs>
            </a:gsLst>
            <a:lin ang="16200000" scaled="1"/>
          </a:gradFill>
          <a:ln>
            <a:solidFill>
              <a:schemeClr val="accent5">
                <a:lumMod val="50000"/>
                <a:alpha val="5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30"/>
          </a:p>
        </p:txBody>
      </p:sp>
      <p:grpSp>
        <p:nvGrpSpPr>
          <p:cNvPr id="37" name="Group 36"/>
          <p:cNvGrpSpPr/>
          <p:nvPr userDrawn="1"/>
        </p:nvGrpSpPr>
        <p:grpSpPr>
          <a:xfrm>
            <a:off x="-5144878" y="0"/>
            <a:ext cx="5050313" cy="15544800"/>
            <a:chOff x="-11225189" y="-1"/>
            <a:chExt cx="11018865" cy="32918401"/>
          </a:xfrm>
        </p:grpSpPr>
        <p:sp>
          <p:nvSpPr>
            <p:cNvPr id="48" name="Rectangle 47"/>
            <p:cNvSpPr/>
            <p:nvPr/>
          </p:nvSpPr>
          <p:spPr>
            <a:xfrm>
              <a:off x="-11216136" y="-1"/>
              <a:ext cx="11009812" cy="3291840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marL="0" marR="0" indent="0" algn="ctr" defTabSz="695856" rtl="0" eaLnBrk="1" fontAlgn="auto" latinLnBrk="0" hangingPunct="1">
                <a:lnSpc>
                  <a:spcPct val="100000"/>
                </a:lnSpc>
                <a:spcBef>
                  <a:spcPts val="0"/>
                </a:spcBef>
                <a:spcAft>
                  <a:spcPts val="0"/>
                </a:spcAft>
                <a:buClrTx/>
                <a:buSzTx/>
                <a:buFontTx/>
                <a:buNone/>
                <a:tabLst/>
                <a:defRPr/>
              </a:pPr>
              <a:r>
                <a:rPr lang="en-US" sz="1467" b="1" spc="0" dirty="0" smtClean="0">
                  <a:solidFill>
                    <a:srgbClr val="FF0000"/>
                  </a:solidFill>
                  <a:latin typeface="Trebuchet MS" pitchFamily="34" charset="0"/>
                </a:rPr>
                <a:t>(—THIS SIDEBAR DOES NOT PRINT—)</a:t>
              </a:r>
              <a:endParaRPr lang="en-US" sz="1467" b="1" spc="275" dirty="0" smtClean="0">
                <a:solidFill>
                  <a:schemeClr val="bg1"/>
                </a:solidFill>
                <a:latin typeface="Trebuchet MS" pitchFamily="34" charset="0"/>
              </a:endParaRPr>
            </a:p>
            <a:p>
              <a:pPr algn="ctr"/>
              <a:r>
                <a:rPr lang="en-US" sz="1833" b="1" spc="275" dirty="0" smtClean="0">
                  <a:solidFill>
                    <a:schemeClr val="bg1"/>
                  </a:solidFill>
                  <a:latin typeface="Trebuchet MS" pitchFamily="34" charset="0"/>
                </a:rPr>
                <a:t>DESIGN</a:t>
              </a:r>
              <a:r>
                <a:rPr lang="en-US" sz="1833" b="1" spc="275" baseline="0" dirty="0" smtClean="0">
                  <a:solidFill>
                    <a:schemeClr val="bg1"/>
                  </a:solidFill>
                  <a:latin typeface="Trebuchet MS" pitchFamily="34" charset="0"/>
                </a:rPr>
                <a:t> </a:t>
              </a:r>
              <a:r>
                <a:rPr lang="en-US" sz="1833" b="1" spc="275" dirty="0" smtClean="0">
                  <a:solidFill>
                    <a:schemeClr val="bg1"/>
                  </a:solidFill>
                  <a:latin typeface="Trebuchet MS" pitchFamily="34" charset="0"/>
                </a:rPr>
                <a:t>GUIDE</a:t>
              </a:r>
            </a:p>
            <a:p>
              <a:pPr algn="ctr"/>
              <a:endParaRPr lang="en-US" sz="1283" b="1" dirty="0" smtClean="0">
                <a:latin typeface="Trebuchet MS" pitchFamily="34" charset="0"/>
              </a:endParaRPr>
            </a:p>
            <a:p>
              <a:pPr defTabSz="1725792"/>
              <a:r>
                <a:rPr lang="en-US" sz="1283" i="0" dirty="0" smtClean="0">
                  <a:latin typeface="Trebuchet MS" pitchFamily="34" charset="0"/>
                </a:rPr>
                <a:t>This PowerPoint</a:t>
              </a:r>
              <a:r>
                <a:rPr lang="en-US" sz="1283" i="0" baseline="0" dirty="0" smtClean="0">
                  <a:latin typeface="Trebuchet MS" pitchFamily="34" charset="0"/>
                </a:rPr>
                <a:t> </a:t>
              </a:r>
              <a:r>
                <a:rPr lang="en-US" sz="1283" i="0" dirty="0" smtClean="0">
                  <a:latin typeface="Trebuchet MS" pitchFamily="34" charset="0"/>
                </a:rPr>
                <a:t>2007 template produces</a:t>
              </a:r>
              <a:r>
                <a:rPr lang="en-US" sz="1283" i="0" baseline="0" dirty="0" smtClean="0">
                  <a:latin typeface="Trebuchet MS" pitchFamily="34" charset="0"/>
                </a:rPr>
                <a:t> </a:t>
              </a:r>
              <a:r>
                <a:rPr lang="en-US" sz="1283" i="0" dirty="0" smtClean="0">
                  <a:latin typeface="Trebuchet MS" pitchFamily="34" charset="0"/>
                </a:rPr>
                <a:t>a 36”x48” trifold presentation poster. </a:t>
              </a:r>
              <a:r>
                <a:rPr lang="en-US" sz="1283" dirty="0" smtClean="0">
                  <a:latin typeface="Trebuchet MS" pitchFamily="34" charset="0"/>
                </a:rPr>
                <a:t>You</a:t>
              </a:r>
              <a:r>
                <a:rPr lang="en-US" sz="1283" baseline="0" dirty="0" smtClean="0">
                  <a:latin typeface="Trebuchet MS" pitchFamily="34" charset="0"/>
                </a:rPr>
                <a:t> can u</a:t>
              </a:r>
              <a:r>
                <a:rPr lang="en-US" sz="1283" dirty="0" smtClean="0">
                  <a:latin typeface="Trebuchet MS" pitchFamily="34" charset="0"/>
                </a:rPr>
                <a:t>se</a:t>
              </a:r>
              <a:r>
                <a:rPr lang="en-US" sz="1283" baseline="0" dirty="0" smtClean="0">
                  <a:latin typeface="Trebuchet MS" pitchFamily="34" charset="0"/>
                </a:rPr>
                <a:t> it to create your research poster and </a:t>
              </a:r>
              <a:r>
                <a:rPr lang="en-US" sz="1283" dirty="0" smtClean="0">
                  <a:latin typeface="Trebuchet MS" pitchFamily="34" charset="0"/>
                </a:rPr>
                <a:t>save valuable time placing titles, subtitles,</a:t>
              </a:r>
              <a:r>
                <a:rPr lang="en-US" sz="1283" baseline="0" dirty="0" smtClean="0">
                  <a:latin typeface="Trebuchet MS" pitchFamily="34" charset="0"/>
                </a:rPr>
                <a:t> text, and graphics</a:t>
              </a:r>
              <a:r>
                <a:rPr lang="en-US" sz="1283" dirty="0" smtClean="0">
                  <a:latin typeface="Trebuchet MS" pitchFamily="34" charset="0"/>
                </a:rPr>
                <a:t>. </a:t>
              </a:r>
            </a:p>
            <a:p>
              <a:pPr defTabSz="1725792"/>
              <a:endParaRPr lang="en-US" sz="1283" dirty="0" smtClean="0">
                <a:latin typeface="Trebuchet MS" pitchFamily="34" charset="0"/>
              </a:endParaRPr>
            </a:p>
            <a:p>
              <a:pPr defTabSz="2011579"/>
              <a:r>
                <a:rPr lang="en-US" sz="1283" dirty="0" smtClean="0">
                  <a:latin typeface="Trebuchet MS" pitchFamily="34" charset="0"/>
                </a:rPr>
                <a:t>We provide a series of online tutorials that will guide you through the poster design process and answer your poster production questions. To view our template tutorials, go online to </a:t>
              </a:r>
              <a:r>
                <a:rPr lang="en-US" sz="1283" b="1" dirty="0" smtClean="0">
                  <a:solidFill>
                    <a:srgbClr val="FFC000"/>
                  </a:solidFill>
                  <a:latin typeface="Trebuchet MS" pitchFamily="34" charset="0"/>
                </a:rPr>
                <a:t>PosterPresentations.com</a:t>
              </a:r>
              <a:r>
                <a:rPr lang="en-US" sz="1283" b="1" dirty="0" smtClean="0">
                  <a:solidFill>
                    <a:schemeClr val="bg1"/>
                  </a:solidFill>
                  <a:latin typeface="Trebuchet MS" pitchFamily="34" charset="0"/>
                </a:rPr>
                <a:t> </a:t>
              </a:r>
              <a:r>
                <a:rPr lang="en-US" sz="1283" dirty="0" smtClean="0">
                  <a:solidFill>
                    <a:schemeClr val="bg1"/>
                  </a:solidFill>
                  <a:latin typeface="Trebuchet MS" pitchFamily="34" charset="0"/>
                </a:rPr>
                <a:t>and click on HELP DESK.</a:t>
              </a:r>
            </a:p>
            <a:p>
              <a:pPr defTabSz="2011579"/>
              <a:endParaRPr lang="en-US" sz="1283" dirty="0" smtClean="0">
                <a:latin typeface="Trebuchet MS" pitchFamily="34" charset="0"/>
              </a:endParaRPr>
            </a:p>
            <a:p>
              <a:pPr defTabSz="2011579"/>
              <a:r>
                <a:rPr lang="en-US" sz="1283" dirty="0" smtClean="0">
                  <a:solidFill>
                    <a:schemeClr val="bg1"/>
                  </a:solidFill>
                  <a:latin typeface="Trebuchet MS" pitchFamily="34" charset="0"/>
                </a:rPr>
                <a:t>When</a:t>
              </a:r>
              <a:r>
                <a:rPr lang="en-US" sz="1283" baseline="0" dirty="0" smtClean="0">
                  <a:solidFill>
                    <a:schemeClr val="bg1"/>
                  </a:solidFill>
                  <a:latin typeface="Trebuchet MS" pitchFamily="34" charset="0"/>
                </a:rPr>
                <a:t> you are ready to print your poster</a:t>
              </a:r>
              <a:r>
                <a:rPr lang="en-US" sz="1283" dirty="0" smtClean="0">
                  <a:solidFill>
                    <a:schemeClr val="bg1"/>
                  </a:solidFill>
                  <a:latin typeface="Trebuchet MS" pitchFamily="34" charset="0"/>
                </a:rPr>
                <a:t>,</a:t>
              </a:r>
              <a:r>
                <a:rPr lang="en-US" sz="1283" baseline="0" dirty="0" smtClean="0">
                  <a:solidFill>
                    <a:schemeClr val="bg1"/>
                  </a:solidFill>
                  <a:latin typeface="Trebuchet MS" pitchFamily="34" charset="0"/>
                </a:rPr>
                <a:t> go online to </a:t>
              </a:r>
              <a:r>
                <a:rPr lang="en-US" sz="1283" b="0" dirty="0" smtClean="0">
                  <a:solidFill>
                    <a:schemeClr val="bg1"/>
                  </a:solidFill>
                  <a:latin typeface="Trebuchet MS" pitchFamily="34" charset="0"/>
                </a:rPr>
                <a:t>PosterPresentations.com</a:t>
              </a:r>
              <a:r>
                <a:rPr lang="en-US" sz="1283" dirty="0" smtClean="0">
                  <a:solidFill>
                    <a:schemeClr val="bg1"/>
                  </a:solidFill>
                  <a:latin typeface="Trebuchet MS" pitchFamily="34" charset="0"/>
                </a:rPr>
                <a:t/>
              </a:r>
              <a:br>
                <a:rPr lang="en-US" sz="1283" dirty="0" smtClean="0">
                  <a:solidFill>
                    <a:schemeClr val="bg1"/>
                  </a:solidFill>
                  <a:latin typeface="Trebuchet MS" pitchFamily="34" charset="0"/>
                </a:rPr>
              </a:br>
              <a:endParaRPr lang="en-US" sz="1283" dirty="0" smtClean="0">
                <a:solidFill>
                  <a:schemeClr val="bg1"/>
                </a:solidFill>
                <a:latin typeface="Trebuchet MS" pitchFamily="34" charset="0"/>
              </a:endParaRPr>
            </a:p>
            <a:p>
              <a:pPr algn="l" defTabSz="1725792"/>
              <a:r>
                <a:rPr lang="en-US" sz="1283" b="0" dirty="0" smtClean="0">
                  <a:solidFill>
                    <a:schemeClr val="bg1"/>
                  </a:solidFill>
                  <a:latin typeface="Trebuchet MS" pitchFamily="34" charset="0"/>
                </a:rPr>
                <a:t>Need</a:t>
              </a:r>
              <a:r>
                <a:rPr lang="en-US" sz="1283" b="0" baseline="0" dirty="0" smtClean="0">
                  <a:solidFill>
                    <a:schemeClr val="bg1"/>
                  </a:solidFill>
                  <a:latin typeface="Trebuchet MS" pitchFamily="34" charset="0"/>
                </a:rPr>
                <a:t> assistance? Call us at </a:t>
              </a:r>
              <a:r>
                <a:rPr lang="en-US" sz="1283" b="0" dirty="0" smtClean="0">
                  <a:solidFill>
                    <a:srgbClr val="FFC000"/>
                  </a:solidFill>
                  <a:latin typeface="Trebuchet MS" pitchFamily="34" charset="0"/>
                </a:rPr>
                <a:t>1.510.649.3001</a:t>
              </a:r>
            </a:p>
            <a:p>
              <a:pPr algn="l" defTabSz="1725792"/>
              <a:endParaRPr lang="en-US" sz="1650" b="1" dirty="0" smtClean="0">
                <a:solidFill>
                  <a:srgbClr val="FFFF00"/>
                </a:solidFill>
                <a:latin typeface="Trebuchet MS" pitchFamily="34" charset="0"/>
              </a:endParaRPr>
            </a:p>
            <a:p>
              <a:pPr algn="ctr"/>
              <a:endParaRPr lang="en-US" sz="1100" b="1" dirty="0" smtClean="0">
                <a:solidFill>
                  <a:schemeClr val="bg1"/>
                </a:solidFill>
                <a:latin typeface="Trebuchet MS" pitchFamily="34" charset="0"/>
              </a:endParaRPr>
            </a:p>
            <a:p>
              <a:pPr algn="ctr"/>
              <a:r>
                <a:rPr lang="en-US" sz="1833" b="1" spc="275" dirty="0" smtClean="0">
                  <a:solidFill>
                    <a:schemeClr val="bg1"/>
                  </a:solidFill>
                  <a:latin typeface="Trebuchet MS" pitchFamily="34" charset="0"/>
                </a:rPr>
                <a:t>QUICK START</a:t>
              </a:r>
            </a:p>
            <a:p>
              <a:pPr algn="ctr"/>
              <a:endParaRPr lang="en-US" sz="1467" b="1" baseline="0" dirty="0" smtClean="0">
                <a:solidFill>
                  <a:schemeClr val="bg1"/>
                </a:solidFill>
                <a:latin typeface="Trebuchet MS" pitchFamily="34" charset="0"/>
              </a:endParaRPr>
            </a:p>
            <a:p>
              <a:pPr algn="ctr"/>
              <a:r>
                <a:rPr lang="en-US" sz="1467" b="1" baseline="0" dirty="0" smtClean="0">
                  <a:solidFill>
                    <a:srgbClr val="FFC000"/>
                  </a:solidFill>
                  <a:latin typeface="Trebuchet MS" pitchFamily="34" charset="0"/>
                </a:rPr>
                <a:t>Zoom in and out</a:t>
              </a:r>
            </a:p>
            <a:p>
              <a:pPr marL="867241" indent="-867241" algn="l" defTabSz="389967"/>
              <a:r>
                <a:rPr lang="en-US" sz="1100" b="0" baseline="0" dirty="0" smtClean="0">
                  <a:solidFill>
                    <a:schemeClr val="bg1"/>
                  </a:solidFill>
                  <a:latin typeface="Trebuchet MS" pitchFamily="34" charset="0"/>
                </a:rPr>
                <a:t>	</a:t>
              </a:r>
              <a:r>
                <a:rPr lang="en-US" sz="1100" b="0" baseline="0" dirty="0" smtClean="0">
                  <a:solidFill>
                    <a:schemeClr val="bg1">
                      <a:lumMod val="75000"/>
                    </a:schemeClr>
                  </a:solidFill>
                  <a:latin typeface="Trebuchet MS" pitchFamily="34" charset="0"/>
                </a:rPr>
                <a:t>As you work on your poster zoom in and out to the level that is more comfortable to you. </a:t>
              </a:r>
            </a:p>
            <a:p>
              <a:pPr marL="867241" indent="-867241" algn="l" defTabSz="389967"/>
              <a:r>
                <a:rPr lang="en-US" sz="1100" b="1" baseline="0" dirty="0" smtClean="0">
                  <a:solidFill>
                    <a:schemeClr val="bg1">
                      <a:lumMod val="75000"/>
                    </a:schemeClr>
                  </a:solidFill>
                  <a:latin typeface="Trebuchet MS" pitchFamily="34" charset="0"/>
                </a:rPr>
                <a:t>	</a:t>
              </a:r>
              <a:r>
                <a:rPr lang="en-US" sz="1100" b="0" baseline="0" dirty="0" smtClean="0">
                  <a:solidFill>
                    <a:schemeClr val="bg1">
                      <a:lumMod val="75000"/>
                    </a:schemeClr>
                  </a:solidFill>
                  <a:latin typeface="Trebuchet MS" pitchFamily="34" charset="0"/>
                </a:rPr>
                <a:t>Go to VIEW &gt; ZOOM.</a:t>
              </a:r>
            </a:p>
            <a:p>
              <a:pPr algn="l"/>
              <a:endParaRPr lang="en-US" sz="1283" b="0" baseline="0" dirty="0" smtClean="0">
                <a:solidFill>
                  <a:schemeClr val="bg1"/>
                </a:solidFill>
                <a:latin typeface="Trebuchet MS" pitchFamily="34" charset="0"/>
              </a:endParaRPr>
            </a:p>
            <a:p>
              <a:pPr algn="ctr"/>
              <a:r>
                <a:rPr lang="en-US" sz="1467" b="1" baseline="0" dirty="0" smtClean="0">
                  <a:solidFill>
                    <a:srgbClr val="FFC000"/>
                  </a:solidFill>
                  <a:latin typeface="Trebuchet MS" pitchFamily="34" charset="0"/>
                </a:rPr>
                <a:t>Title, Authors, and Affiliations</a:t>
              </a:r>
            </a:p>
            <a:p>
              <a:pPr algn="l"/>
              <a:r>
                <a:rPr lang="en-US" sz="1100" b="0" baseline="0" dirty="0" smtClean="0">
                  <a:solidFill>
                    <a:schemeClr val="bg1">
                      <a:lumMod val="75000"/>
                    </a:schemeClr>
                  </a:solidFill>
                  <a:latin typeface="Trebuchet MS" pitchFamily="34" charset="0"/>
                </a:rPr>
                <a:t>Start designing your poster by adding the title, the names of the authors, and the affiliated institutions. </a:t>
              </a:r>
              <a:r>
                <a:rPr lang="en-US" sz="1100" b="0" spc="0" baseline="0" dirty="0" smtClean="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endParaRPr lang="en-US" sz="1100" b="0" spc="0" baseline="0" dirty="0" smtClean="0">
                <a:solidFill>
                  <a:schemeClr val="bg1">
                    <a:lumMod val="75000"/>
                  </a:schemeClr>
                </a:solidFill>
                <a:latin typeface="Trebuchet MS" pitchFamily="34" charset="0"/>
              </a:endParaRPr>
            </a:p>
            <a:p>
              <a:pPr algn="l"/>
              <a:r>
                <a:rPr lang="en-US" sz="1100" b="1" spc="137" baseline="0" dirty="0" smtClean="0">
                  <a:solidFill>
                    <a:srgbClr val="FFC000"/>
                  </a:solidFill>
                  <a:latin typeface="Trebuchet MS" pitchFamily="34" charset="0"/>
                </a:rPr>
                <a:t>TIP</a:t>
              </a:r>
              <a:r>
                <a:rPr lang="en-US" sz="1100" b="1" baseline="0" dirty="0" smtClean="0">
                  <a:solidFill>
                    <a:srgbClr val="FFC000"/>
                  </a:solidFill>
                  <a:latin typeface="Trebuchet MS" pitchFamily="34" charset="0"/>
                </a:rPr>
                <a:t>: </a:t>
              </a:r>
              <a:r>
                <a:rPr lang="en-US" sz="1100" b="0" baseline="0" dirty="0" smtClean="0">
                  <a:solidFill>
                    <a:schemeClr val="bg1">
                      <a:lumMod val="75000"/>
                    </a:schemeClr>
                  </a:solidFill>
                  <a:latin typeface="Trebuchet MS" pitchFamily="34" charset="0"/>
                </a:rPr>
                <a:t>The font size of your title should be bigger than your name(s) and institution name(s).</a:t>
              </a:r>
            </a:p>
            <a:p>
              <a:pPr algn="l"/>
              <a:r>
                <a:rPr lang="en-US" sz="1283" b="1" baseline="0" dirty="0" smtClean="0">
                  <a:solidFill>
                    <a:schemeClr val="bg1"/>
                  </a:solidFill>
                  <a:latin typeface="Trebuchet MS" pitchFamily="34" charset="0"/>
                </a:rPr>
                <a:t/>
              </a:r>
              <a:br>
                <a:rPr lang="en-US" sz="1283" b="1" baseline="0" dirty="0" smtClean="0">
                  <a:solidFill>
                    <a:schemeClr val="bg1"/>
                  </a:solidFill>
                  <a:latin typeface="Trebuchet MS" pitchFamily="34" charset="0"/>
                </a:rPr>
              </a:br>
              <a:endParaRPr lang="en-US" sz="1283" b="1" dirty="0" smtClean="0">
                <a:solidFill>
                  <a:schemeClr val="bg1"/>
                </a:solidFill>
                <a:latin typeface="Trebuchet MS" pitchFamily="34" charset="0"/>
              </a:endParaRPr>
            </a:p>
            <a:p>
              <a:pPr algn="ctr"/>
              <a:endParaRPr lang="en-US" sz="1283" b="1" dirty="0" smtClean="0">
                <a:solidFill>
                  <a:srgbClr val="FFC000"/>
                </a:solidFill>
                <a:latin typeface="Trebuchet MS" pitchFamily="34" charset="0"/>
              </a:endParaRPr>
            </a:p>
            <a:p>
              <a:pPr algn="ctr"/>
              <a:endParaRPr lang="en-US" sz="1283" b="1" dirty="0" smtClean="0">
                <a:solidFill>
                  <a:srgbClr val="FFC000"/>
                </a:solidFill>
                <a:latin typeface="Trebuchet MS" pitchFamily="34" charset="0"/>
              </a:endParaRPr>
            </a:p>
            <a:p>
              <a:pPr algn="ctr"/>
              <a:r>
                <a:rPr lang="en-US" sz="1467" b="1" dirty="0" smtClean="0">
                  <a:solidFill>
                    <a:srgbClr val="FFC000"/>
                  </a:solidFill>
                  <a:latin typeface="Trebuchet MS" pitchFamily="34" charset="0"/>
                </a:rPr>
                <a:t>Adding Logos</a:t>
              </a:r>
              <a:r>
                <a:rPr lang="en-US" sz="1467" b="1" baseline="0" dirty="0" smtClean="0">
                  <a:solidFill>
                    <a:srgbClr val="FFC000"/>
                  </a:solidFill>
                  <a:latin typeface="Trebuchet MS" pitchFamily="34" charset="0"/>
                </a:rPr>
                <a:t> / Seals</a:t>
              </a:r>
            </a:p>
            <a:p>
              <a:pPr algn="l"/>
              <a:r>
                <a:rPr lang="en-US" sz="1100" b="0" baseline="0" dirty="0" smtClean="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1100" b="0" spc="137" baseline="0" dirty="0" smtClean="0">
                <a:solidFill>
                  <a:schemeClr val="bg1">
                    <a:lumMod val="75000"/>
                  </a:schemeClr>
                </a:solidFill>
                <a:latin typeface="Trebuchet MS" pitchFamily="34" charset="0"/>
              </a:endParaRPr>
            </a:p>
            <a:p>
              <a:pPr algn="l"/>
              <a:r>
                <a:rPr lang="en-US" sz="1100" b="1" spc="137" baseline="0" dirty="0" smtClean="0">
                  <a:solidFill>
                    <a:srgbClr val="FFC000"/>
                  </a:solidFill>
                  <a:latin typeface="Trebuchet MS" pitchFamily="34" charset="0"/>
                </a:rPr>
                <a:t>TIP:</a:t>
              </a:r>
              <a:r>
                <a:rPr lang="en-US" sz="1100" b="1" spc="0" baseline="0" dirty="0" smtClean="0">
                  <a:solidFill>
                    <a:srgbClr val="FFC000"/>
                  </a:solidFill>
                  <a:latin typeface="Trebuchet MS" pitchFamily="34" charset="0"/>
                </a:rPr>
                <a:t> </a:t>
              </a:r>
              <a:r>
                <a:rPr lang="en-US" sz="1100" b="0" baseline="0" dirty="0" smtClean="0">
                  <a:solidFill>
                    <a:schemeClr val="bg1">
                      <a:lumMod val="75000"/>
                    </a:schemeClr>
                  </a:solidFill>
                  <a:latin typeface="Trebuchet MS" pitchFamily="34" charset="0"/>
                </a:rPr>
                <a:t>See if your school’s logo is available on our free poster templates page.</a:t>
              </a:r>
            </a:p>
            <a:p>
              <a:pPr algn="l"/>
              <a:endParaRPr lang="en-US" sz="1100" b="0" baseline="0" dirty="0" smtClean="0">
                <a:latin typeface="Trebuchet MS" pitchFamily="34" charset="0"/>
              </a:endParaRPr>
            </a:p>
            <a:p>
              <a:pPr algn="ctr"/>
              <a:r>
                <a:rPr lang="en-US" sz="1467" b="1" baseline="0" dirty="0" smtClean="0">
                  <a:solidFill>
                    <a:srgbClr val="FFC000"/>
                  </a:solidFill>
                  <a:latin typeface="Trebuchet MS" pitchFamily="34" charset="0"/>
                </a:rPr>
                <a:t>Photographs / Graphics</a:t>
              </a:r>
            </a:p>
            <a:p>
              <a:pPr algn="l" defTabSz="448172"/>
              <a:r>
                <a:rPr lang="en-US" sz="1100" b="0" baseline="0" dirty="0" smtClean="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1100" b="0" spc="0" baseline="0" dirty="0" smtClean="0">
                  <a:solidFill>
                    <a:schemeClr val="bg1">
                      <a:lumMod val="75000"/>
                    </a:schemeClr>
                  </a:solidFill>
                  <a:latin typeface="Trebuchet MS" pitchFamily="34" charset="0"/>
                </a:rPr>
                <a:t>disproportionally.</a:t>
              </a:r>
            </a:p>
            <a:p>
              <a:pPr algn="l" defTabSz="448172"/>
              <a:endParaRPr lang="en-US" sz="1100" b="0" baseline="0" dirty="0" smtClean="0">
                <a:latin typeface="Trebuchet MS" pitchFamily="34" charset="0"/>
              </a:endParaRPr>
            </a:p>
            <a:p>
              <a:pPr algn="ctr"/>
              <a:endParaRPr lang="en-US" sz="1283" b="1" baseline="0" dirty="0" smtClean="0">
                <a:solidFill>
                  <a:srgbClr val="FFC000"/>
                </a:solidFill>
                <a:latin typeface="Trebuchet MS" pitchFamily="34" charset="0"/>
              </a:endParaRPr>
            </a:p>
            <a:p>
              <a:pPr algn="ctr"/>
              <a:endParaRPr lang="en-US" sz="1283" b="1" baseline="0" dirty="0" smtClean="0">
                <a:solidFill>
                  <a:srgbClr val="FFC000"/>
                </a:solidFill>
                <a:latin typeface="Trebuchet MS" pitchFamily="34" charset="0"/>
              </a:endParaRPr>
            </a:p>
            <a:p>
              <a:pPr algn="ctr"/>
              <a:endParaRPr lang="en-US" sz="1283" b="1" baseline="0" dirty="0" smtClean="0">
                <a:solidFill>
                  <a:srgbClr val="FFC000"/>
                </a:solidFill>
                <a:latin typeface="Trebuchet MS" pitchFamily="34" charset="0"/>
              </a:endParaRPr>
            </a:p>
            <a:p>
              <a:pPr algn="ctr"/>
              <a:endParaRPr lang="en-US" sz="1283" b="1" baseline="0" dirty="0" smtClean="0">
                <a:solidFill>
                  <a:srgbClr val="FFC000"/>
                </a:solidFill>
                <a:latin typeface="Trebuchet MS" pitchFamily="34" charset="0"/>
              </a:endParaRPr>
            </a:p>
            <a:p>
              <a:pPr algn="ctr"/>
              <a:endParaRPr lang="en-US" sz="1283" b="1" baseline="0" dirty="0" smtClean="0">
                <a:solidFill>
                  <a:srgbClr val="FFC000"/>
                </a:solidFill>
                <a:latin typeface="Trebuchet MS" pitchFamily="34" charset="0"/>
              </a:endParaRPr>
            </a:p>
            <a:p>
              <a:pPr algn="ctr"/>
              <a:endParaRPr lang="en-US" sz="1283" b="1" baseline="0" dirty="0" smtClean="0">
                <a:solidFill>
                  <a:srgbClr val="FFC000"/>
                </a:solidFill>
                <a:latin typeface="Trebuchet MS" pitchFamily="34" charset="0"/>
              </a:endParaRPr>
            </a:p>
            <a:p>
              <a:pPr algn="ctr"/>
              <a:r>
                <a:rPr lang="en-US" sz="1467" b="1" baseline="0" dirty="0" smtClean="0">
                  <a:solidFill>
                    <a:srgbClr val="FFC000"/>
                  </a:solidFill>
                  <a:latin typeface="Trebuchet MS" pitchFamily="34" charset="0"/>
                </a:rPr>
                <a:t>Image Quality Check</a:t>
              </a:r>
            </a:p>
            <a:p>
              <a:pPr lvl="0" algn="l" defTabSz="448172"/>
              <a:r>
                <a:rPr lang="en-US" sz="1100" b="0" baseline="0" dirty="0" smtClean="0">
                  <a:solidFill>
                    <a:schemeClr val="bg1">
                      <a:lumMod val="75000"/>
                    </a:schemeClr>
                  </a:solidFill>
                  <a:latin typeface="Trebuchet MS" pitchFamily="34" charset="0"/>
                </a:rPr>
                <a:t>Zoom in and look at your images at 100% magnification. If they look good they will print well. </a:t>
              </a:r>
              <a:endParaRPr lang="en-US" sz="1283" b="0" dirty="0" smtClean="0">
                <a:latin typeface="Trebuchet MS" pitchFamily="34" charset="0"/>
              </a:endParaRPr>
            </a:p>
          </p:txBody>
        </p:sp>
        <p:cxnSp>
          <p:nvCxnSpPr>
            <p:cNvPr id="49" name="Straight Connector 48"/>
            <p:cNvCxnSpPr/>
            <p:nvPr/>
          </p:nvCxnSpPr>
          <p:spPr>
            <a:xfrm>
              <a:off x="-11225189" y="8422500"/>
              <a:ext cx="10999746" cy="33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50" name="Picture 49"/>
            <p:cNvPicPr>
              <a:picLocks noChangeAspect="1"/>
            </p:cNvPicPr>
            <p:nvPr userDrawn="1"/>
          </p:nvPicPr>
          <p:blipFill>
            <a:blip r:embed="rId4"/>
            <a:stretch>
              <a:fillRect/>
            </a:stretch>
          </p:blipFill>
          <p:spPr>
            <a:xfrm>
              <a:off x="-10740740" y="10261718"/>
              <a:ext cx="1597666" cy="1201935"/>
            </a:xfrm>
            <a:prstGeom prst="rect">
              <a:avLst/>
            </a:prstGeom>
          </p:spPr>
        </p:pic>
        <p:pic>
          <p:nvPicPr>
            <p:cNvPr id="51" name="Picture 50"/>
            <p:cNvPicPr>
              <a:picLocks noChangeAspect="1"/>
            </p:cNvPicPr>
            <p:nvPr userDrawn="1"/>
          </p:nvPicPr>
          <p:blipFill>
            <a:blip r:embed="rId5"/>
            <a:stretch>
              <a:fillRect/>
            </a:stretch>
          </p:blipFill>
          <p:spPr>
            <a:xfrm>
              <a:off x="-10732765" y="15696927"/>
              <a:ext cx="9986808" cy="1053596"/>
            </a:xfrm>
            <a:prstGeom prst="rect">
              <a:avLst/>
            </a:prstGeom>
          </p:spPr>
        </p:pic>
        <p:grpSp>
          <p:nvGrpSpPr>
            <p:cNvPr id="52" name="Group 51"/>
            <p:cNvGrpSpPr/>
            <p:nvPr userDrawn="1"/>
          </p:nvGrpSpPr>
          <p:grpSpPr>
            <a:xfrm>
              <a:off x="-9744993" y="23540958"/>
              <a:ext cx="7531182" cy="3823259"/>
              <a:chOff x="-4470427" y="11016658"/>
              <a:chExt cx="3470785" cy="1756568"/>
            </a:xfrm>
          </p:grpSpPr>
          <p:grpSp>
            <p:nvGrpSpPr>
              <p:cNvPr id="58" name="Group 57"/>
              <p:cNvGrpSpPr/>
              <p:nvPr userDrawn="1"/>
            </p:nvGrpSpPr>
            <p:grpSpPr>
              <a:xfrm>
                <a:off x="-2783495" y="11060887"/>
                <a:ext cx="624431" cy="984971"/>
                <a:chOff x="-3958697" y="11117435"/>
                <a:chExt cx="779338" cy="1411457"/>
              </a:xfrm>
            </p:grpSpPr>
            <p:pic>
              <p:nvPicPr>
                <p:cNvPr id="64" name="Picture 63"/>
                <p:cNvPicPr>
                  <a:picLocks noChangeAspect="1"/>
                </p:cNvPicPr>
                <p:nvPr userDrawn="1"/>
              </p:nvPicPr>
              <p:blipFill>
                <a:blip r:embed="rId6"/>
                <a:stretch>
                  <a:fillRect/>
                </a:stretch>
              </p:blipFill>
              <p:spPr>
                <a:xfrm>
                  <a:off x="-3948160" y="11117435"/>
                  <a:ext cx="768801" cy="1090857"/>
                </a:xfrm>
                <a:prstGeom prst="rect">
                  <a:avLst/>
                </a:prstGeom>
              </p:spPr>
            </p:pic>
            <p:sp>
              <p:nvSpPr>
                <p:cNvPr id="65" name="TextBox 64"/>
                <p:cNvSpPr txBox="1"/>
                <p:nvPr userDrawn="1"/>
              </p:nvSpPr>
              <p:spPr>
                <a:xfrm>
                  <a:off x="-3958697" y="12114178"/>
                  <a:ext cx="779337" cy="414714"/>
                </a:xfrm>
                <a:prstGeom prst="rect">
                  <a:avLst/>
                </a:prstGeom>
                <a:solidFill>
                  <a:schemeClr val="accent1"/>
                </a:solidFill>
                <a:ln>
                  <a:noFill/>
                </a:ln>
              </p:spPr>
              <p:txBody>
                <a:bodyPr wrap="square" lIns="91440" tIns="91440" rIns="91440" bIns="91440" rtlCol="0">
                  <a:spAutoFit/>
                </a:bodyPr>
                <a:lstStyle/>
                <a:p>
                  <a:pPr algn="ctr"/>
                  <a:r>
                    <a:rPr lang="en-US" sz="733" b="1" dirty="0" smtClean="0">
                      <a:solidFill>
                        <a:schemeClr val="tx1"/>
                      </a:solidFill>
                    </a:rPr>
                    <a:t>ORIGINAL</a:t>
                  </a:r>
                  <a:endParaRPr lang="en-US" sz="733" b="1" dirty="0">
                    <a:solidFill>
                      <a:schemeClr val="tx1"/>
                    </a:solidFill>
                  </a:endParaRPr>
                </a:p>
              </p:txBody>
            </p:sp>
          </p:grpSp>
          <p:grpSp>
            <p:nvGrpSpPr>
              <p:cNvPr id="59" name="Group 58"/>
              <p:cNvGrpSpPr/>
              <p:nvPr userDrawn="1"/>
            </p:nvGrpSpPr>
            <p:grpSpPr>
              <a:xfrm>
                <a:off x="-2033159" y="11060889"/>
                <a:ext cx="1033517" cy="1273914"/>
                <a:chOff x="-2921738" y="11200127"/>
                <a:chExt cx="1420279" cy="1750636"/>
              </a:xfrm>
            </p:grpSpPr>
            <p:pic>
              <p:nvPicPr>
                <p:cNvPr id="62" name="Picture 61"/>
                <p:cNvPicPr>
                  <a:picLocks noChangeAspect="1"/>
                </p:cNvPicPr>
                <p:nvPr userDrawn="1"/>
              </p:nvPicPr>
              <p:blipFill>
                <a:blip r:embed="rId6"/>
                <a:stretch>
                  <a:fillRect/>
                </a:stretch>
              </p:blipFill>
              <p:spPr>
                <a:xfrm>
                  <a:off x="-2921738" y="11200127"/>
                  <a:ext cx="1420279" cy="1029694"/>
                </a:xfrm>
                <a:prstGeom prst="rect">
                  <a:avLst/>
                </a:prstGeom>
              </p:spPr>
            </p:pic>
            <p:sp>
              <p:nvSpPr>
                <p:cNvPr id="63" name="TextBox 62"/>
                <p:cNvSpPr txBox="1"/>
                <p:nvPr userDrawn="1"/>
              </p:nvSpPr>
              <p:spPr>
                <a:xfrm>
                  <a:off x="-2918991" y="12175418"/>
                  <a:ext cx="1417532" cy="775345"/>
                </a:xfrm>
                <a:prstGeom prst="rect">
                  <a:avLst/>
                </a:prstGeom>
                <a:solidFill>
                  <a:srgbClr val="FF0000"/>
                </a:solidFill>
              </p:spPr>
              <p:txBody>
                <a:bodyPr wrap="square" lIns="457200" tIns="91440" rIns="457200" bIns="91440" rtlCol="0">
                  <a:spAutoFit/>
                </a:bodyPr>
                <a:lstStyle/>
                <a:p>
                  <a:pPr algn="ctr"/>
                  <a:r>
                    <a:rPr lang="en-US" sz="642" b="1" dirty="0" smtClean="0">
                      <a:solidFill>
                        <a:schemeClr val="bg1"/>
                      </a:solidFill>
                    </a:rPr>
                    <a:t>DISTORTED</a:t>
                  </a:r>
                  <a:endParaRPr lang="en-US" sz="321" b="1" dirty="0">
                    <a:solidFill>
                      <a:schemeClr val="bg1"/>
                    </a:solidFill>
                  </a:endParaRPr>
                </a:p>
              </p:txBody>
            </p:sp>
          </p:grpSp>
          <p:pic>
            <p:nvPicPr>
              <p:cNvPr id="60" name="Picture 59"/>
              <p:cNvPicPr>
                <a:picLocks noChangeAspect="1"/>
              </p:cNvPicPr>
              <p:nvPr userDrawn="1"/>
            </p:nvPicPr>
            <p:blipFill>
              <a:blip r:embed="rId7"/>
              <a:stretch>
                <a:fillRect/>
              </a:stretch>
            </p:blipFill>
            <p:spPr>
              <a:xfrm>
                <a:off x="-4470427" y="11016658"/>
                <a:ext cx="1098742" cy="847761"/>
              </a:xfrm>
              <a:prstGeom prst="rect">
                <a:avLst/>
              </a:prstGeom>
            </p:spPr>
          </p:pic>
          <p:sp>
            <p:nvSpPr>
              <p:cNvPr id="61" name="TextBox 60"/>
              <p:cNvSpPr txBox="1"/>
              <p:nvPr userDrawn="1"/>
            </p:nvSpPr>
            <p:spPr>
              <a:xfrm>
                <a:off x="-4440600" y="11665645"/>
                <a:ext cx="1035685" cy="1107581"/>
              </a:xfrm>
              <a:prstGeom prst="rect">
                <a:avLst/>
              </a:prstGeom>
              <a:noFill/>
            </p:spPr>
            <p:txBody>
              <a:bodyPr wrap="square" lIns="457200" tIns="457200" rIns="457200" bIns="0" rtlCol="0">
                <a:spAutoFit/>
              </a:bodyPr>
              <a:lstStyle/>
              <a:p>
                <a:pPr algn="ctr"/>
                <a:r>
                  <a:rPr lang="en-US" sz="733" dirty="0" smtClean="0">
                    <a:solidFill>
                      <a:schemeClr val="bg1"/>
                    </a:solidFill>
                  </a:rPr>
                  <a:t>Corner</a:t>
                </a:r>
                <a:r>
                  <a:rPr lang="en-US" sz="733" baseline="0" dirty="0" smtClean="0">
                    <a:solidFill>
                      <a:schemeClr val="bg1"/>
                    </a:solidFill>
                  </a:rPr>
                  <a:t> handles</a:t>
                </a:r>
                <a:endParaRPr lang="en-US" sz="733" dirty="0">
                  <a:solidFill>
                    <a:schemeClr val="bg1"/>
                  </a:solidFill>
                </a:endParaRPr>
              </a:p>
            </p:txBody>
          </p:sp>
        </p:grpSp>
        <p:grpSp>
          <p:nvGrpSpPr>
            <p:cNvPr id="53" name="Group 52"/>
            <p:cNvGrpSpPr/>
            <p:nvPr userDrawn="1"/>
          </p:nvGrpSpPr>
          <p:grpSpPr>
            <a:xfrm>
              <a:off x="-10453285" y="27751410"/>
              <a:ext cx="9431996" cy="2453251"/>
              <a:chOff x="-4780109" y="12734136"/>
              <a:chExt cx="4346785" cy="1127128"/>
            </a:xfrm>
          </p:grpSpPr>
          <p:graphicFrame>
            <p:nvGraphicFramePr>
              <p:cNvPr id="54" name="Object 53"/>
              <p:cNvGraphicFramePr>
                <a:graphicFrameLocks noChangeAspect="1"/>
              </p:cNvGraphicFramePr>
              <p:nvPr userDrawn="1">
                <p:extLst>
                  <p:ext uri="{D42A27DB-BD31-4B8C-83A1-F6EECF244321}">
                    <p14:modId xmlns:p14="http://schemas.microsoft.com/office/powerpoint/2010/main" val="2583320257"/>
                  </p:ext>
                </p:extLst>
              </p:nvPr>
            </p:nvGraphicFramePr>
            <p:xfrm>
              <a:off x="-4533347" y="12734142"/>
              <a:ext cx="1828800" cy="1117600"/>
            </p:xfrm>
            <a:graphic>
              <a:graphicData uri="http://schemas.openxmlformats.org/presentationml/2006/ole">
                <mc:AlternateContent xmlns:mc="http://schemas.openxmlformats.org/markup-compatibility/2006">
                  <mc:Choice xmlns:v="urn:schemas-microsoft-com:vml" Requires="v">
                    <p:oleObj spid="_x0000_s1074" name="Image" r:id="rId8" imgW="1828440" imgH="1117440" progId="Photoshop.Image.13">
                      <p:embed/>
                    </p:oleObj>
                  </mc:Choice>
                  <mc:Fallback>
                    <p:oleObj name="Image" r:id="rId8" imgW="1828440" imgH="1117440" progId="Photoshop.Image.13">
                      <p:embed/>
                      <p:pic>
                        <p:nvPicPr>
                          <p:cNvPr id="0" name=""/>
                          <p:cNvPicPr/>
                          <p:nvPr/>
                        </p:nvPicPr>
                        <p:blipFill>
                          <a:blip r:embed="rId9"/>
                          <a:stretch>
                            <a:fillRect/>
                          </a:stretch>
                        </p:blipFill>
                        <p:spPr>
                          <a:xfrm>
                            <a:off x="-4533347" y="12734142"/>
                            <a:ext cx="1828800" cy="1117600"/>
                          </a:xfrm>
                          <a:prstGeom prst="rect">
                            <a:avLst/>
                          </a:prstGeom>
                        </p:spPr>
                      </p:pic>
                    </p:oleObj>
                  </mc:Fallback>
                </mc:AlternateContent>
              </a:graphicData>
            </a:graphic>
          </p:graphicFrame>
          <p:graphicFrame>
            <p:nvGraphicFramePr>
              <p:cNvPr id="55" name="Object 54"/>
              <p:cNvGraphicFramePr>
                <a:graphicFrameLocks noChangeAspect="1"/>
              </p:cNvGraphicFramePr>
              <p:nvPr userDrawn="1">
                <p:extLst>
                  <p:ext uri="{D42A27DB-BD31-4B8C-83A1-F6EECF244321}">
                    <p14:modId xmlns:p14="http://schemas.microsoft.com/office/powerpoint/2010/main" val="3111605449"/>
                  </p:ext>
                </p:extLst>
              </p:nvPr>
            </p:nvGraphicFramePr>
            <p:xfrm>
              <a:off x="-2456641" y="12737835"/>
              <a:ext cx="1828800" cy="1117600"/>
            </p:xfrm>
            <a:graphic>
              <a:graphicData uri="http://schemas.openxmlformats.org/presentationml/2006/ole">
                <mc:AlternateContent xmlns:mc="http://schemas.openxmlformats.org/markup-compatibility/2006">
                  <mc:Choice xmlns:v="urn:schemas-microsoft-com:vml" Requires="v">
                    <p:oleObj spid="_x0000_s1075" name="Image" r:id="rId10" imgW="1828440" imgH="1117440" progId="Photoshop.Image.13">
                      <p:embed/>
                    </p:oleObj>
                  </mc:Choice>
                  <mc:Fallback>
                    <p:oleObj name="Image" r:id="rId10" imgW="1828440" imgH="1117440" progId="Photoshop.Image.13">
                      <p:embed/>
                      <p:pic>
                        <p:nvPicPr>
                          <p:cNvPr id="0" name=""/>
                          <p:cNvPicPr/>
                          <p:nvPr/>
                        </p:nvPicPr>
                        <p:blipFill>
                          <a:blip r:embed="rId11"/>
                          <a:stretch>
                            <a:fillRect/>
                          </a:stretch>
                        </p:blipFill>
                        <p:spPr>
                          <a:xfrm>
                            <a:off x="-2456641" y="12737835"/>
                            <a:ext cx="1828800" cy="1117600"/>
                          </a:xfrm>
                          <a:prstGeom prst="rect">
                            <a:avLst/>
                          </a:prstGeom>
                        </p:spPr>
                      </p:pic>
                    </p:oleObj>
                  </mc:Fallback>
                </mc:AlternateContent>
              </a:graphicData>
            </a:graphic>
          </p:graphicFrame>
          <p:sp>
            <p:nvSpPr>
              <p:cNvPr id="56" name="TextBox 55"/>
              <p:cNvSpPr txBox="1"/>
              <p:nvPr userDrawn="1"/>
            </p:nvSpPr>
            <p:spPr>
              <a:xfrm rot="16200000">
                <a:off x="-5235785" y="13189812"/>
                <a:ext cx="1117601" cy="206250"/>
              </a:xfrm>
              <a:prstGeom prst="rect">
                <a:avLst/>
              </a:prstGeom>
              <a:noFill/>
            </p:spPr>
            <p:txBody>
              <a:bodyPr wrap="square" lIns="91440" tIns="91440" rIns="91440" bIns="0" rtlCol="0">
                <a:spAutoFit/>
              </a:bodyPr>
              <a:lstStyle/>
              <a:p>
                <a:pPr algn="ctr"/>
                <a:r>
                  <a:rPr lang="en-US" sz="733" dirty="0" smtClean="0">
                    <a:solidFill>
                      <a:srgbClr val="92D050"/>
                    </a:solidFill>
                  </a:rPr>
                  <a:t>Good</a:t>
                </a:r>
                <a:r>
                  <a:rPr lang="en-US" sz="733" baseline="0" dirty="0" smtClean="0">
                    <a:solidFill>
                      <a:srgbClr val="92D050"/>
                    </a:solidFill>
                  </a:rPr>
                  <a:t> </a:t>
                </a:r>
                <a:r>
                  <a:rPr lang="en-US" sz="733" baseline="0" dirty="0" smtClean="0">
                    <a:solidFill>
                      <a:schemeClr val="bg1"/>
                    </a:solidFill>
                  </a:rPr>
                  <a:t>printing quality</a:t>
                </a:r>
                <a:endParaRPr lang="en-US" sz="733" dirty="0">
                  <a:solidFill>
                    <a:schemeClr val="bg1"/>
                  </a:solidFill>
                </a:endParaRPr>
              </a:p>
            </p:txBody>
          </p:sp>
          <p:sp>
            <p:nvSpPr>
              <p:cNvPr id="57" name="TextBox 56"/>
              <p:cNvSpPr txBox="1"/>
              <p:nvPr userDrawn="1"/>
            </p:nvSpPr>
            <p:spPr>
              <a:xfrm rot="16200000">
                <a:off x="-1095250" y="13199339"/>
                <a:ext cx="1117601" cy="206250"/>
              </a:xfrm>
              <a:prstGeom prst="rect">
                <a:avLst/>
              </a:prstGeom>
              <a:noFill/>
            </p:spPr>
            <p:txBody>
              <a:bodyPr wrap="square" lIns="91440" tIns="91440" rIns="91440" bIns="0" rtlCol="0">
                <a:spAutoFit/>
              </a:bodyPr>
              <a:lstStyle/>
              <a:p>
                <a:pPr algn="ctr"/>
                <a:r>
                  <a:rPr lang="en-US" sz="733" dirty="0" smtClean="0">
                    <a:solidFill>
                      <a:srgbClr val="FF0000"/>
                    </a:solidFill>
                  </a:rPr>
                  <a:t>Bad </a:t>
                </a:r>
                <a:r>
                  <a:rPr lang="en-US" sz="733" dirty="0" smtClean="0">
                    <a:solidFill>
                      <a:schemeClr val="bg1"/>
                    </a:solidFill>
                  </a:rPr>
                  <a:t>printing quality</a:t>
                </a:r>
                <a:endParaRPr lang="en-US" sz="733" dirty="0">
                  <a:solidFill>
                    <a:schemeClr val="bg1"/>
                  </a:solidFill>
                </a:endParaRPr>
              </a:p>
            </p:txBody>
          </p:sp>
        </p:grpSp>
      </p:grpSp>
      <p:grpSp>
        <p:nvGrpSpPr>
          <p:cNvPr id="66" name="Group 65"/>
          <p:cNvGrpSpPr/>
          <p:nvPr userDrawn="1"/>
        </p:nvGrpSpPr>
        <p:grpSpPr>
          <a:xfrm>
            <a:off x="20239010" y="-26003"/>
            <a:ext cx="5070147" cy="15570803"/>
            <a:chOff x="44157839" y="-55065"/>
            <a:chExt cx="11062139" cy="32973465"/>
          </a:xfrm>
        </p:grpSpPr>
        <p:sp>
          <p:nvSpPr>
            <p:cNvPr id="67" name="Rectangle 66"/>
            <p:cNvSpPr/>
            <p:nvPr userDrawn="1"/>
          </p:nvSpPr>
          <p:spPr>
            <a:xfrm>
              <a:off x="44157839" y="-55065"/>
              <a:ext cx="11062139" cy="32973465"/>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1833" b="1" spc="275" dirty="0" smtClean="0">
                  <a:solidFill>
                    <a:schemeClr val="bg1"/>
                  </a:solidFill>
                  <a:latin typeface="Trebuchet MS" pitchFamily="34" charset="0"/>
                </a:rPr>
                <a:t>QUICK START (cont.)</a:t>
              </a:r>
            </a:p>
            <a:p>
              <a:pPr algn="ctr"/>
              <a:endParaRPr lang="en-US" sz="1650" b="1" baseline="0" dirty="0" smtClean="0">
                <a:solidFill>
                  <a:schemeClr val="bg1"/>
                </a:solidFill>
                <a:latin typeface="Trebuchet MS" pitchFamily="34" charset="0"/>
              </a:endParaRPr>
            </a:p>
            <a:p>
              <a:pPr algn="ctr"/>
              <a:r>
                <a:rPr lang="en-US" sz="1467" b="1" baseline="0" dirty="0" smtClean="0">
                  <a:solidFill>
                    <a:srgbClr val="FFC000"/>
                  </a:solidFill>
                  <a:latin typeface="Trebuchet MS" pitchFamily="34" charset="0"/>
                </a:rPr>
                <a:t>How to change the template color theme</a:t>
              </a:r>
            </a:p>
            <a:p>
              <a:pPr marL="0" marR="0" lvl="2" indent="0" algn="l" defTabSz="52384" rtl="0" eaLnBrk="1" fontAlgn="auto" latinLnBrk="0" hangingPunct="1">
                <a:lnSpc>
                  <a:spcPct val="100000"/>
                </a:lnSpc>
                <a:spcBef>
                  <a:spcPts val="0"/>
                </a:spcBef>
                <a:spcAft>
                  <a:spcPts val="0"/>
                </a:spcAft>
                <a:buClrTx/>
                <a:buSzTx/>
                <a:buFontTx/>
                <a:buNone/>
                <a:tabLst/>
                <a:defRPr/>
              </a:pPr>
              <a:r>
                <a:rPr lang="en-US" sz="1100" b="0" baseline="0" dirty="0" smtClean="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1100" b="0" spc="0" baseline="0" dirty="0" smtClean="0">
                  <a:solidFill>
                    <a:schemeClr val="bg1">
                      <a:lumMod val="75000"/>
                    </a:schemeClr>
                  </a:solidFill>
                  <a:latin typeface="Trebuchet MS" pitchFamily="34" charset="0"/>
                </a:rPr>
                <a:t>also create your own color theme.</a:t>
              </a:r>
            </a:p>
            <a:p>
              <a:pPr marL="0" marR="0" lvl="2" indent="0" algn="l" defTabSz="52384" rtl="0" eaLnBrk="1" fontAlgn="auto" latinLnBrk="0" hangingPunct="1">
                <a:lnSpc>
                  <a:spcPct val="100000"/>
                </a:lnSpc>
                <a:spcBef>
                  <a:spcPts val="0"/>
                </a:spcBef>
                <a:spcAft>
                  <a:spcPts val="0"/>
                </a:spcAft>
                <a:buClrTx/>
                <a:buSzTx/>
                <a:buFontTx/>
                <a:buNone/>
                <a:tabLst/>
                <a:defRPr/>
              </a:pPr>
              <a:endParaRPr lang="en-US" sz="1100" b="0" baseline="0" dirty="0" smtClean="0">
                <a:solidFill>
                  <a:schemeClr val="bg1">
                    <a:lumMod val="75000"/>
                  </a:schemeClr>
                </a:solidFill>
                <a:latin typeface="Trebuchet MS" pitchFamily="34" charset="0"/>
              </a:endParaRPr>
            </a:p>
            <a:p>
              <a:pPr marL="0" indent="0" algn="l" defTabSz="52384"/>
              <a:endParaRPr lang="en-US" sz="1100" b="0" baseline="0" dirty="0" smtClean="0">
                <a:solidFill>
                  <a:schemeClr val="bg1">
                    <a:lumMod val="75000"/>
                  </a:schemeClr>
                </a:solidFill>
                <a:latin typeface="Trebuchet MS" pitchFamily="34" charset="0"/>
              </a:endParaRPr>
            </a:p>
            <a:p>
              <a:pPr marL="0" indent="0" algn="l" defTabSz="52384"/>
              <a:endParaRPr lang="en-US" sz="1100" b="0" baseline="0" dirty="0" smtClean="0">
                <a:solidFill>
                  <a:schemeClr val="bg1">
                    <a:lumMod val="75000"/>
                  </a:schemeClr>
                </a:solidFill>
                <a:latin typeface="Trebuchet MS" pitchFamily="34" charset="0"/>
              </a:endParaRPr>
            </a:p>
            <a:p>
              <a:pPr marL="0" indent="0" algn="l" defTabSz="52384"/>
              <a:endParaRPr lang="en-US" sz="1100" b="0" baseline="0" dirty="0" smtClean="0">
                <a:solidFill>
                  <a:schemeClr val="bg1">
                    <a:lumMod val="75000"/>
                  </a:schemeClr>
                </a:solidFill>
                <a:latin typeface="Trebuchet MS" pitchFamily="34" charset="0"/>
              </a:endParaRPr>
            </a:p>
            <a:p>
              <a:pPr marL="0" indent="0" algn="l" defTabSz="52384"/>
              <a:endParaRPr lang="en-US" sz="1100" b="0" baseline="0" dirty="0" smtClean="0">
                <a:solidFill>
                  <a:schemeClr val="bg1">
                    <a:lumMod val="75000"/>
                  </a:schemeClr>
                </a:solidFill>
                <a:latin typeface="Trebuchet MS" pitchFamily="34" charset="0"/>
              </a:endParaRPr>
            </a:p>
            <a:p>
              <a:pPr marL="0" indent="0" algn="l" defTabSz="52384"/>
              <a:endParaRPr lang="en-US" sz="1100" b="0" baseline="0" dirty="0" smtClean="0">
                <a:solidFill>
                  <a:schemeClr val="bg1">
                    <a:lumMod val="75000"/>
                  </a:schemeClr>
                </a:solidFill>
                <a:latin typeface="Trebuchet MS" pitchFamily="34" charset="0"/>
              </a:endParaRPr>
            </a:p>
            <a:p>
              <a:pPr marL="0" indent="0" algn="l" defTabSz="52384"/>
              <a:endParaRPr lang="en-US" sz="1100" b="0" baseline="0" dirty="0" smtClean="0">
                <a:solidFill>
                  <a:schemeClr val="bg1">
                    <a:lumMod val="75000"/>
                  </a:schemeClr>
                </a:solidFill>
                <a:latin typeface="Trebuchet MS" pitchFamily="34" charset="0"/>
              </a:endParaRPr>
            </a:p>
            <a:p>
              <a:pPr marL="0" indent="0" algn="l" defTabSz="52384"/>
              <a:r>
                <a:rPr lang="en-US" sz="1100" b="0" baseline="0" dirty="0" smtClean="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52384"/>
              <a:endParaRPr lang="en-US" sz="1100" b="0" baseline="0" dirty="0" smtClean="0">
                <a:solidFill>
                  <a:schemeClr val="bg1">
                    <a:lumMod val="75000"/>
                  </a:schemeClr>
                </a:solidFill>
                <a:latin typeface="Trebuchet MS" pitchFamily="34" charset="0"/>
              </a:endParaRPr>
            </a:p>
            <a:p>
              <a:pPr algn="ctr"/>
              <a:r>
                <a:rPr lang="en-US" sz="1467" b="1" baseline="0" dirty="0" smtClean="0">
                  <a:solidFill>
                    <a:srgbClr val="FFC000"/>
                  </a:solidFill>
                  <a:latin typeface="Trebuchet MS" pitchFamily="34" charset="0"/>
                </a:rPr>
                <a:t>How to add Text</a:t>
              </a:r>
            </a:p>
            <a:p>
              <a:pPr marL="1496573" lvl="2" indent="0" algn="l" defTabSz="52384"/>
              <a:r>
                <a:rPr lang="en-US" sz="1100" b="0" baseline="0" dirty="0" smtClean="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695856" lvl="2" indent="0" algn="l" defTabSz="52384"/>
              <a:endParaRPr lang="en-US" sz="1100" b="0" baseline="0" dirty="0" smtClean="0">
                <a:solidFill>
                  <a:schemeClr val="bg1">
                    <a:lumMod val="75000"/>
                  </a:schemeClr>
                </a:solidFill>
                <a:latin typeface="Trebuchet MS" pitchFamily="34" charset="0"/>
              </a:endParaRPr>
            </a:p>
            <a:p>
              <a:pPr marL="0" marR="0" lvl="0" indent="0" algn="ctr" defTabSz="695856" rtl="0" eaLnBrk="1" fontAlgn="auto" latinLnBrk="0" hangingPunct="1">
                <a:lnSpc>
                  <a:spcPct val="100000"/>
                </a:lnSpc>
                <a:spcBef>
                  <a:spcPts val="0"/>
                </a:spcBef>
                <a:spcAft>
                  <a:spcPts val="0"/>
                </a:spcAft>
                <a:buClrTx/>
                <a:buSzTx/>
                <a:buFontTx/>
                <a:buNone/>
                <a:tabLst/>
                <a:defRPr/>
              </a:pPr>
              <a:r>
                <a:rPr lang="en-US" sz="1100" b="0" baseline="0" dirty="0" smtClean="0">
                  <a:solidFill>
                    <a:schemeClr val="bg1">
                      <a:lumMod val="75000"/>
                    </a:schemeClr>
                  </a:solidFill>
                  <a:latin typeface="Trebuchet MS" pitchFamily="34" charset="0"/>
                </a:rPr>
                <a:t> </a:t>
              </a:r>
              <a:r>
                <a:rPr kumimoji="0" lang="en-US" sz="1467" b="1" i="0" u="none" strike="noStrike" kern="1200" cap="none" spc="0" normalizeH="0" baseline="0" noProof="0" dirty="0" smtClean="0">
                  <a:ln>
                    <a:noFill/>
                  </a:ln>
                  <a:solidFill>
                    <a:srgbClr val="FFC000"/>
                  </a:solidFill>
                  <a:effectLst/>
                  <a:uLnTx/>
                  <a:uFillTx/>
                  <a:latin typeface="Trebuchet MS" pitchFamily="34" charset="0"/>
                </a:rPr>
                <a:t>Text size</a:t>
              </a:r>
            </a:p>
            <a:p>
              <a:pPr marL="0" marR="0" lvl="0" indent="0" algn="l" defTabSz="52384"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smtClean="0">
                  <a:ln>
                    <a:noFill/>
                  </a:ln>
                  <a:solidFill>
                    <a:prstClr val="white">
                      <a:lumMod val="75000"/>
                    </a:prstClr>
                  </a:solidFill>
                  <a:effectLst/>
                  <a:uLnTx/>
                  <a:uFillTx/>
                  <a:latin typeface="Trebuchet MS" pitchFamily="34" charset="0"/>
                </a:rPr>
                <a:t>Adjust the size of your text based on how much content you have to present. The default template text offers a good starting point. Follow the conference requirements.</a:t>
              </a:r>
              <a:endParaRPr lang="en-US" sz="1100" b="0" baseline="0" dirty="0" smtClean="0">
                <a:solidFill>
                  <a:schemeClr val="bg1">
                    <a:lumMod val="75000"/>
                  </a:schemeClr>
                </a:solidFill>
                <a:latin typeface="Trebuchet MS" pitchFamily="34" charset="0"/>
              </a:endParaRPr>
            </a:p>
            <a:p>
              <a:pPr marL="695856" lvl="2" indent="0" algn="l" defTabSz="52384"/>
              <a:endParaRPr lang="en-US" sz="1100" b="0" baseline="0" dirty="0" smtClean="0">
                <a:solidFill>
                  <a:schemeClr val="bg1">
                    <a:lumMod val="75000"/>
                  </a:schemeClr>
                </a:solidFill>
                <a:latin typeface="Trebuchet MS" pitchFamily="34" charset="0"/>
              </a:endParaRPr>
            </a:p>
            <a:p>
              <a:pPr algn="ctr"/>
              <a:r>
                <a:rPr lang="en-US" sz="1467" b="1" baseline="0" dirty="0" smtClean="0">
                  <a:solidFill>
                    <a:srgbClr val="FFC000"/>
                  </a:solidFill>
                  <a:latin typeface="Trebuchet MS" pitchFamily="34" charset="0"/>
                </a:rPr>
                <a:t>How to add Tables</a:t>
              </a:r>
            </a:p>
            <a:p>
              <a:pPr marL="793031" lvl="1" indent="0" algn="l" defTabSz="52384"/>
              <a:r>
                <a:rPr lang="en-US" sz="1100" b="0" baseline="0" dirty="0" smtClean="0">
                  <a:solidFill>
                    <a:schemeClr val="bg1">
                      <a:lumMod val="75000"/>
                    </a:schemeClr>
                  </a:solidFill>
                  <a:latin typeface="Trebuchet MS" pitchFamily="34" charset="0"/>
                </a:rPr>
                <a:t>To add a table from scratch go to the INSERT menu and </a:t>
              </a:r>
              <a:br>
                <a:rPr lang="en-US" sz="1100" b="0" baseline="0" dirty="0" smtClean="0">
                  <a:solidFill>
                    <a:schemeClr val="bg1">
                      <a:lumMod val="75000"/>
                    </a:schemeClr>
                  </a:solidFill>
                  <a:latin typeface="Trebuchet MS" pitchFamily="34" charset="0"/>
                </a:rPr>
              </a:br>
              <a:r>
                <a:rPr lang="en-US" sz="1100" b="0" baseline="0" dirty="0" smtClean="0">
                  <a:solidFill>
                    <a:schemeClr val="bg1">
                      <a:lumMod val="75000"/>
                    </a:schemeClr>
                  </a:solidFill>
                  <a:latin typeface="Trebuchet MS" pitchFamily="34" charset="0"/>
                </a:rPr>
                <a:t>click on TABLE. A drop-down box will help you select rows and columns. </a:t>
              </a:r>
            </a:p>
            <a:p>
              <a:pPr marL="0" lvl="0" indent="0" algn="l" defTabSz="52384"/>
              <a:r>
                <a:rPr lang="en-US" sz="1100" b="0" baseline="0" dirty="0" smtClean="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52384"/>
              <a:endParaRPr lang="en-US" sz="1100" b="0" baseline="0" dirty="0" smtClean="0">
                <a:solidFill>
                  <a:schemeClr val="bg1">
                    <a:lumMod val="75000"/>
                  </a:schemeClr>
                </a:solidFill>
                <a:latin typeface="Trebuchet MS" pitchFamily="34" charset="0"/>
              </a:endParaRPr>
            </a:p>
            <a:p>
              <a:pPr marL="0" marR="0" lvl="0" indent="0" algn="ctr" defTabSz="695856" rtl="0" eaLnBrk="1" fontAlgn="auto" latinLnBrk="0" hangingPunct="1">
                <a:lnSpc>
                  <a:spcPct val="100000"/>
                </a:lnSpc>
                <a:spcBef>
                  <a:spcPts val="0"/>
                </a:spcBef>
                <a:spcAft>
                  <a:spcPts val="0"/>
                </a:spcAft>
                <a:buClrTx/>
                <a:buSzTx/>
                <a:buFontTx/>
                <a:buNone/>
                <a:tabLst/>
                <a:defRPr/>
              </a:pPr>
              <a:r>
                <a:rPr kumimoji="0" lang="en-US" sz="1467" b="1" i="0" u="none" strike="noStrike" kern="1200" cap="none" spc="0" normalizeH="0" baseline="0" noProof="0" dirty="0" smtClean="0">
                  <a:ln>
                    <a:noFill/>
                  </a:ln>
                  <a:solidFill>
                    <a:srgbClr val="FFC000"/>
                  </a:solidFill>
                  <a:effectLst/>
                  <a:uLnTx/>
                  <a:uFillTx/>
                  <a:latin typeface="Trebuchet MS" pitchFamily="34" charset="0"/>
                </a:rPr>
                <a:t>Graphs / Charts</a:t>
              </a:r>
            </a:p>
            <a:p>
              <a:pPr marL="0" marR="0" lvl="0" indent="0" algn="l" defTabSz="52384"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smtClean="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52384"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695856" rtl="0" eaLnBrk="1" fontAlgn="auto" latinLnBrk="0" hangingPunct="1">
                <a:lnSpc>
                  <a:spcPct val="100000"/>
                </a:lnSpc>
                <a:spcBef>
                  <a:spcPts val="0"/>
                </a:spcBef>
                <a:spcAft>
                  <a:spcPts val="0"/>
                </a:spcAft>
                <a:buClrTx/>
                <a:buSzTx/>
                <a:buFontTx/>
                <a:buNone/>
                <a:tabLst/>
                <a:defRPr/>
              </a:pPr>
              <a:r>
                <a:rPr kumimoji="0" lang="en-US" sz="1467" b="1" i="0" u="none" strike="noStrike" kern="1200" cap="none" spc="0" normalizeH="0" baseline="0" noProof="0" dirty="0" smtClean="0">
                  <a:ln>
                    <a:noFill/>
                  </a:ln>
                  <a:solidFill>
                    <a:srgbClr val="FFC000"/>
                  </a:solidFill>
                  <a:effectLst/>
                  <a:uLnTx/>
                  <a:uFillTx/>
                  <a:latin typeface="Trebuchet MS" pitchFamily="34" charset="0"/>
                </a:rPr>
                <a:t>How to change the column configuration</a:t>
              </a:r>
            </a:p>
            <a:p>
              <a:pPr marL="0" marR="0" lvl="0" indent="0" algn="l" defTabSz="52384"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smtClean="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695856" rtl="0" eaLnBrk="1" fontAlgn="auto" latinLnBrk="0" hangingPunct="1">
                <a:lnSpc>
                  <a:spcPct val="100000"/>
                </a:lnSpc>
                <a:spcBef>
                  <a:spcPts val="0"/>
                </a:spcBef>
                <a:spcAft>
                  <a:spcPts val="0"/>
                </a:spcAft>
                <a:buClrTx/>
                <a:buSzTx/>
                <a:buFontTx/>
                <a:buNone/>
                <a:tabLst/>
                <a:defRPr/>
              </a:pPr>
              <a:endParaRPr kumimoji="0" lang="en-US" sz="1467" b="1" i="0" u="none" strike="noStrike" kern="1200" cap="none" spc="0" normalizeH="0" baseline="0" noProof="0" dirty="0" smtClean="0">
                <a:ln>
                  <a:noFill/>
                </a:ln>
                <a:solidFill>
                  <a:srgbClr val="FFC000"/>
                </a:solidFill>
                <a:effectLst/>
                <a:uLnTx/>
                <a:uFillTx/>
                <a:latin typeface="Trebuchet MS" pitchFamily="34" charset="0"/>
              </a:endParaRPr>
            </a:p>
            <a:p>
              <a:pPr marL="0" marR="0" lvl="0" indent="0" algn="ctr" defTabSz="695856" rtl="0" eaLnBrk="1" fontAlgn="auto" latinLnBrk="0" hangingPunct="1">
                <a:lnSpc>
                  <a:spcPct val="100000"/>
                </a:lnSpc>
                <a:spcBef>
                  <a:spcPts val="0"/>
                </a:spcBef>
                <a:spcAft>
                  <a:spcPts val="0"/>
                </a:spcAft>
                <a:buClrTx/>
                <a:buSzTx/>
                <a:buFontTx/>
                <a:buNone/>
                <a:tabLst/>
                <a:defRPr/>
              </a:pPr>
              <a:r>
                <a:rPr kumimoji="0" lang="en-US" sz="1467" b="1" i="0" u="none" strike="noStrike" kern="1200" cap="none" spc="0" normalizeH="0" baseline="0" noProof="0" dirty="0" smtClean="0">
                  <a:ln>
                    <a:noFill/>
                  </a:ln>
                  <a:solidFill>
                    <a:srgbClr val="FFC000"/>
                  </a:solidFill>
                  <a:effectLst/>
                  <a:uLnTx/>
                  <a:uFillTx/>
                  <a:latin typeface="Trebuchet MS" pitchFamily="34" charset="0"/>
                </a:rPr>
                <a:t>How to remove the info bars</a:t>
              </a:r>
            </a:p>
            <a:p>
              <a:pPr marL="0" marR="0" lvl="0" indent="0" algn="l" defTabSz="52384"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smtClean="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52384"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smtClean="0">
                <a:ln>
                  <a:noFill/>
                </a:ln>
                <a:solidFill>
                  <a:prstClr val="white">
                    <a:lumMod val="75000"/>
                  </a:prstClr>
                </a:solidFill>
                <a:effectLst/>
                <a:uLnTx/>
                <a:uFillTx/>
                <a:latin typeface="Trebuchet MS" pitchFamily="34" charset="0"/>
              </a:endParaRPr>
            </a:p>
            <a:p>
              <a:pPr marL="0" marR="0" lvl="0" indent="0" algn="ctr" defTabSz="695856" rtl="0" eaLnBrk="1" fontAlgn="auto" latinLnBrk="0" hangingPunct="1">
                <a:lnSpc>
                  <a:spcPct val="100000"/>
                </a:lnSpc>
                <a:spcBef>
                  <a:spcPts val="0"/>
                </a:spcBef>
                <a:spcAft>
                  <a:spcPts val="0"/>
                </a:spcAft>
                <a:buClrTx/>
                <a:buSzTx/>
                <a:buFontTx/>
                <a:buNone/>
                <a:tabLst/>
                <a:defRPr/>
              </a:pPr>
              <a:r>
                <a:rPr kumimoji="0" lang="en-US" sz="1467" b="1" i="0" u="none" strike="noStrike" kern="1200" cap="none" spc="0" normalizeH="0" baseline="0" noProof="0" dirty="0" smtClean="0">
                  <a:ln>
                    <a:noFill/>
                  </a:ln>
                  <a:solidFill>
                    <a:srgbClr val="FFC000"/>
                  </a:solidFill>
                  <a:effectLst/>
                  <a:uLnTx/>
                  <a:uFillTx/>
                  <a:latin typeface="Trebuchet MS" pitchFamily="34" charset="0"/>
                </a:rPr>
                <a:t>Save your work</a:t>
              </a:r>
            </a:p>
            <a:p>
              <a:pPr marL="0" marR="0" lvl="0" indent="0" algn="l" defTabSz="52384"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smtClean="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52384" rtl="0" eaLnBrk="1" fontAlgn="auto" latinLnBrk="0" hangingPunct="1">
                <a:lnSpc>
                  <a:spcPct val="100000"/>
                </a:lnSpc>
                <a:spcBef>
                  <a:spcPts val="0"/>
                </a:spcBef>
                <a:spcAft>
                  <a:spcPts val="0"/>
                </a:spcAft>
                <a:buClrTx/>
                <a:buSzTx/>
                <a:buFontTx/>
                <a:buNone/>
                <a:tabLst/>
                <a:defRPr/>
              </a:pPr>
              <a:endParaRPr lang="en-US" sz="1100" b="0" baseline="0" dirty="0" smtClean="0">
                <a:solidFill>
                  <a:schemeClr val="bg1">
                    <a:lumMod val="75000"/>
                  </a:schemeClr>
                </a:solidFill>
                <a:latin typeface="Trebuchet MS" pitchFamily="34" charset="0"/>
              </a:endParaRPr>
            </a:p>
            <a:p>
              <a:pPr marL="0" marR="0" lvl="0" indent="0" algn="ctr" defTabSz="695856" rtl="0" eaLnBrk="1" fontAlgn="auto" latinLnBrk="0" hangingPunct="1">
                <a:lnSpc>
                  <a:spcPct val="100000"/>
                </a:lnSpc>
                <a:spcBef>
                  <a:spcPts val="0"/>
                </a:spcBef>
                <a:spcAft>
                  <a:spcPts val="0"/>
                </a:spcAft>
                <a:buClrTx/>
                <a:buSzTx/>
                <a:buFontTx/>
                <a:buNone/>
                <a:tabLst/>
                <a:defRPr/>
              </a:pPr>
              <a:r>
                <a:rPr kumimoji="0" lang="en-US" sz="1467" b="1" i="0" u="none" strike="noStrike" kern="1200" cap="none" spc="0" normalizeH="0" baseline="0" noProof="0" dirty="0" smtClean="0">
                  <a:ln>
                    <a:noFill/>
                  </a:ln>
                  <a:solidFill>
                    <a:srgbClr val="FFC000"/>
                  </a:solidFill>
                  <a:effectLst/>
                  <a:uLnTx/>
                  <a:uFillTx/>
                  <a:latin typeface="Trebuchet MS" pitchFamily="34" charset="0"/>
                </a:rPr>
                <a:t>Print your poster</a:t>
              </a:r>
            </a:p>
            <a:p>
              <a:pPr marL="0" marR="0" lvl="0" indent="0" algn="l" defTabSz="52384"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smtClean="0">
                  <a:ln>
                    <a:noFill/>
                  </a:ln>
                  <a:solidFill>
                    <a:prstClr val="white">
                      <a:lumMod val="75000"/>
                    </a:prstClr>
                  </a:solidFill>
                  <a:effectLst/>
                  <a:uLnTx/>
                  <a:uFillTx/>
                  <a:latin typeface="Trebuchet MS" pitchFamily="34" charset="0"/>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defTabSz="52384" rtl="0" eaLnBrk="1" fontAlgn="auto" latinLnBrk="0" hangingPunct="1">
                <a:lnSpc>
                  <a:spcPct val="100000"/>
                </a:lnSpc>
                <a:spcBef>
                  <a:spcPts val="0"/>
                </a:spcBef>
                <a:spcAft>
                  <a:spcPts val="0"/>
                </a:spcAft>
                <a:buClrTx/>
                <a:buSzTx/>
                <a:buFontTx/>
                <a:buNone/>
                <a:tabLst/>
                <a:defRPr/>
              </a:pPr>
              <a:endParaRPr kumimoji="0" lang="en-US" sz="1283" b="0" i="0" u="none" strike="noStrike" kern="1200" cap="none" spc="0" normalizeH="0" baseline="0" noProof="0" dirty="0" smtClean="0">
                <a:ln>
                  <a:noFill/>
                </a:ln>
                <a:solidFill>
                  <a:prstClr val="white">
                    <a:lumMod val="75000"/>
                  </a:prstClr>
                </a:solidFill>
                <a:effectLst/>
                <a:uLnTx/>
                <a:uFillTx/>
                <a:latin typeface="Trebuchet MS" pitchFamily="34" charset="0"/>
              </a:endParaRPr>
            </a:p>
          </p:txBody>
        </p:sp>
        <p:graphicFrame>
          <p:nvGraphicFramePr>
            <p:cNvPr id="68" name="Object 67"/>
            <p:cNvGraphicFramePr>
              <a:graphicFrameLocks noChangeAspect="1"/>
            </p:cNvGraphicFramePr>
            <p:nvPr userDrawn="1">
              <p:extLst>
                <p:ext uri="{D42A27DB-BD31-4B8C-83A1-F6EECF244321}">
                  <p14:modId xmlns:p14="http://schemas.microsoft.com/office/powerpoint/2010/main" val="2989431727"/>
                </p:ext>
              </p:extLst>
            </p:nvPr>
          </p:nvGraphicFramePr>
          <p:xfrm>
            <a:off x="46915679" y="3349444"/>
            <a:ext cx="5586150" cy="2063772"/>
          </p:xfrm>
          <a:graphic>
            <a:graphicData uri="http://schemas.openxmlformats.org/presentationml/2006/ole">
              <mc:AlternateContent xmlns:mc="http://schemas.openxmlformats.org/markup-compatibility/2006">
                <mc:Choice xmlns:v="urn:schemas-microsoft-com:vml" Requires="v">
                  <p:oleObj spid="_x0000_s1076" name="Image" r:id="rId12" imgW="4571280" imgH="1688760" progId="Photoshop.Image.13">
                    <p:embed/>
                  </p:oleObj>
                </mc:Choice>
                <mc:Fallback>
                  <p:oleObj name="Image" r:id="rId12" imgW="4571280" imgH="1688760" progId="Photoshop.Image.13">
                    <p:embed/>
                    <p:pic>
                      <p:nvPicPr>
                        <p:cNvPr id="0" name=""/>
                        <p:cNvPicPr/>
                        <p:nvPr/>
                      </p:nvPicPr>
                      <p:blipFill>
                        <a:blip r:embed="rId13"/>
                        <a:stretch>
                          <a:fillRect/>
                        </a:stretch>
                      </p:blipFill>
                      <p:spPr>
                        <a:xfrm>
                          <a:off x="46915679" y="3349444"/>
                          <a:ext cx="5586150" cy="2063772"/>
                        </a:xfrm>
                        <a:prstGeom prst="rect">
                          <a:avLst/>
                        </a:prstGeom>
                      </p:spPr>
                    </p:pic>
                  </p:oleObj>
                </mc:Fallback>
              </mc:AlternateContent>
            </a:graphicData>
          </a:graphic>
        </p:graphicFrame>
        <p:pic>
          <p:nvPicPr>
            <p:cNvPr id="69" name="Picture 68"/>
            <p:cNvPicPr>
              <a:picLocks noChangeAspect="1"/>
            </p:cNvPicPr>
            <p:nvPr userDrawn="1"/>
          </p:nvPicPr>
          <p:blipFill>
            <a:blip r:embed="rId14"/>
            <a:stretch>
              <a:fillRect/>
            </a:stretch>
          </p:blipFill>
          <p:spPr>
            <a:xfrm>
              <a:off x="44621819" y="7740040"/>
              <a:ext cx="2969584" cy="1370577"/>
            </a:xfrm>
            <a:prstGeom prst="rect">
              <a:avLst/>
            </a:prstGeom>
            <a:ln>
              <a:noFill/>
            </a:ln>
          </p:spPr>
        </p:pic>
        <p:graphicFrame>
          <p:nvGraphicFramePr>
            <p:cNvPr id="70" name="Object 69"/>
            <p:cNvGraphicFramePr>
              <a:graphicFrameLocks noChangeAspect="1"/>
            </p:cNvGraphicFramePr>
            <p:nvPr userDrawn="1">
              <p:extLst>
                <p:ext uri="{D42A27DB-BD31-4B8C-83A1-F6EECF244321}">
                  <p14:modId xmlns:p14="http://schemas.microsoft.com/office/powerpoint/2010/main" val="2574947463"/>
                </p:ext>
              </p:extLst>
            </p:nvPr>
          </p:nvGraphicFramePr>
          <p:xfrm>
            <a:off x="44629619" y="12347263"/>
            <a:ext cx="1482266" cy="992162"/>
          </p:xfrm>
          <a:graphic>
            <a:graphicData uri="http://schemas.openxmlformats.org/presentationml/2006/ole">
              <mc:AlternateContent xmlns:mc="http://schemas.openxmlformats.org/markup-compatibility/2006">
                <mc:Choice xmlns:v="urn:schemas-microsoft-com:vml" Requires="v">
                  <p:oleObj spid="_x0000_s1077" name="Image" r:id="rId15" imgW="1574280" imgH="1053720" progId="Photoshop.Image.13">
                    <p:embed/>
                  </p:oleObj>
                </mc:Choice>
                <mc:Fallback>
                  <p:oleObj name="Image" r:id="rId15" imgW="1574280" imgH="1053720" progId="Photoshop.Image.13">
                    <p:embed/>
                    <p:pic>
                      <p:nvPicPr>
                        <p:cNvPr id="0" name=""/>
                        <p:cNvPicPr/>
                        <p:nvPr/>
                      </p:nvPicPr>
                      <p:blipFill>
                        <a:blip r:embed="rId16"/>
                        <a:stretch>
                          <a:fillRect/>
                        </a:stretch>
                      </p:blipFill>
                      <p:spPr>
                        <a:xfrm>
                          <a:off x="44629619" y="12347263"/>
                          <a:ext cx="1482266" cy="992162"/>
                        </a:xfrm>
                        <a:prstGeom prst="rect">
                          <a:avLst/>
                        </a:prstGeom>
                      </p:spPr>
                    </p:pic>
                  </p:oleObj>
                </mc:Fallback>
              </mc:AlternateContent>
            </a:graphicData>
          </a:graphic>
        </p:graphicFrame>
        <p:grpSp>
          <p:nvGrpSpPr>
            <p:cNvPr id="71" name="Group 70"/>
            <p:cNvGrpSpPr/>
            <p:nvPr userDrawn="1"/>
          </p:nvGrpSpPr>
          <p:grpSpPr>
            <a:xfrm>
              <a:off x="44487207" y="29414560"/>
              <a:ext cx="10354213" cy="1265612"/>
              <a:chOff x="44200453" y="28362386"/>
              <a:chExt cx="9771399" cy="1090622"/>
            </a:xfrm>
          </p:grpSpPr>
          <p:sp>
            <p:nvSpPr>
              <p:cNvPr id="73" name="Rounded Rectangle 72"/>
              <p:cNvSpPr/>
              <p:nvPr userDrawn="1"/>
            </p:nvSpPr>
            <p:spPr>
              <a:xfrm>
                <a:off x="44200453" y="28362386"/>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30"/>
              </a:p>
            </p:txBody>
          </p:sp>
          <p:pic>
            <p:nvPicPr>
              <p:cNvPr id="74" name="Picture 7" descr="http://t2.gstatic.com/images?q=tbn:ANd9GcR4APHC6TT9w54M2zn_pvCiBxUNcspYPoVxirLRphBoJabfSvu7zw">
                <a:hlinkClick r:id="rId17"/>
              </p:cNvPr>
              <p:cNvPicPr>
                <a:picLocks noChangeAspect="1" noChangeArrowheads="1"/>
              </p:cNvPicPr>
              <p:nvPr userDrawn="1"/>
            </p:nvPicPr>
            <p:blipFill>
              <a:blip r:embed="rId18" cstate="print"/>
              <a:srcRect/>
              <a:stretch>
                <a:fillRect/>
              </a:stretch>
            </p:blipFill>
            <p:spPr bwMode="auto">
              <a:xfrm>
                <a:off x="44326393" y="28460718"/>
                <a:ext cx="914401" cy="914399"/>
              </a:xfrm>
              <a:prstGeom prst="rect">
                <a:avLst/>
              </a:prstGeom>
              <a:noFill/>
              <a:ln>
                <a:noFill/>
              </a:ln>
            </p:spPr>
          </p:pic>
          <p:sp>
            <p:nvSpPr>
              <p:cNvPr id="75" name="TextBox 74"/>
              <p:cNvSpPr txBox="1"/>
              <p:nvPr userDrawn="1"/>
            </p:nvSpPr>
            <p:spPr>
              <a:xfrm>
                <a:off x="45300664" y="28552306"/>
                <a:ext cx="8671188" cy="786304"/>
              </a:xfrm>
              <a:prstGeom prst="rect">
                <a:avLst/>
              </a:prstGeom>
              <a:noFill/>
              <a:ln>
                <a:noFill/>
              </a:ln>
            </p:spPr>
            <p:txBody>
              <a:bodyPr wrap="square" rtlCol="0">
                <a:spAutoFit/>
              </a:bodyPr>
              <a:lstStyle/>
              <a:p>
                <a:r>
                  <a:rPr lang="en-US" sz="1100" dirty="0" smtClean="0">
                    <a:solidFill>
                      <a:schemeClr val="tx2"/>
                    </a:solidFill>
                    <a:latin typeface="Trebuchet MS" pitchFamily="34" charset="0"/>
                  </a:rPr>
                  <a:t>Student</a:t>
                </a:r>
                <a:r>
                  <a:rPr lang="en-US" sz="1100" baseline="0" dirty="0" smtClean="0">
                    <a:solidFill>
                      <a:schemeClr val="tx2"/>
                    </a:solidFill>
                    <a:latin typeface="Trebuchet MS" pitchFamily="34" charset="0"/>
                  </a:rPr>
                  <a:t> discounts are available on our </a:t>
                </a:r>
                <a:r>
                  <a:rPr lang="en-US" sz="1100" baseline="0" dirty="0" err="1" smtClean="0">
                    <a:solidFill>
                      <a:schemeClr val="tx2"/>
                    </a:solidFill>
                    <a:latin typeface="Trebuchet MS" pitchFamily="34" charset="0"/>
                  </a:rPr>
                  <a:t>Facebook</a:t>
                </a:r>
                <a:r>
                  <a:rPr lang="en-US" sz="1100" baseline="0" dirty="0" smtClean="0">
                    <a:solidFill>
                      <a:schemeClr val="tx2"/>
                    </a:solidFill>
                    <a:latin typeface="Trebuchet MS" pitchFamily="34" charset="0"/>
                  </a:rPr>
                  <a:t> page.</a:t>
                </a:r>
                <a:br>
                  <a:rPr lang="en-US" sz="1100" baseline="0" dirty="0" smtClean="0">
                    <a:solidFill>
                      <a:schemeClr val="tx2"/>
                    </a:solidFill>
                    <a:latin typeface="Trebuchet MS" pitchFamily="34" charset="0"/>
                  </a:rPr>
                </a:br>
                <a:r>
                  <a:rPr lang="en-US" sz="1100" baseline="0" dirty="0" smtClean="0">
                    <a:solidFill>
                      <a:schemeClr val="tx2"/>
                    </a:solidFill>
                    <a:latin typeface="Trebuchet MS" pitchFamily="34" charset="0"/>
                  </a:rPr>
                  <a:t>Go to </a:t>
                </a:r>
                <a:r>
                  <a:rPr lang="en-US" sz="1100" u="sng" baseline="0" dirty="0" smtClean="0">
                    <a:solidFill>
                      <a:schemeClr val="tx2"/>
                    </a:solidFill>
                    <a:latin typeface="Trebuchet MS" pitchFamily="34" charset="0"/>
                  </a:rPr>
                  <a:t>PosterPresentations.com</a:t>
                </a:r>
                <a:r>
                  <a:rPr lang="en-US" sz="1100" baseline="0" dirty="0" smtClean="0">
                    <a:solidFill>
                      <a:schemeClr val="tx2"/>
                    </a:solidFill>
                    <a:latin typeface="Trebuchet MS" pitchFamily="34" charset="0"/>
                  </a:rPr>
                  <a:t> and click on the FB icon. </a:t>
                </a:r>
                <a:endParaRPr lang="en-US" sz="1100" dirty="0">
                  <a:solidFill>
                    <a:schemeClr val="tx2"/>
                  </a:solidFill>
                  <a:latin typeface="Trebuchet MS" pitchFamily="34" charset="0"/>
                </a:endParaRPr>
              </a:p>
            </p:txBody>
          </p:sp>
        </p:grpSp>
        <p:sp>
          <p:nvSpPr>
            <p:cNvPr id="72" name="TextBox 71"/>
            <p:cNvSpPr txBox="1"/>
            <p:nvPr userDrawn="1"/>
          </p:nvSpPr>
          <p:spPr>
            <a:xfrm>
              <a:off x="44262808" y="31169783"/>
              <a:ext cx="6870216" cy="1443162"/>
            </a:xfrm>
            <a:prstGeom prst="rect">
              <a:avLst/>
            </a:prstGeom>
            <a:noFill/>
          </p:spPr>
          <p:txBody>
            <a:bodyPr wrap="square" lIns="65304" tIns="32651" rIns="65304" bIns="32651" rtlCol="0">
              <a:spAutoFit/>
            </a:bodyPr>
            <a:lstStyle/>
            <a:p>
              <a:pPr marL="157879" indent="-157879">
                <a:lnSpc>
                  <a:spcPts val="1192"/>
                </a:lnSpc>
              </a:pPr>
              <a:r>
                <a:rPr lang="en-US" sz="1283" dirty="0" smtClean="0">
                  <a:solidFill>
                    <a:schemeClr val="bg1"/>
                  </a:solidFill>
                </a:rPr>
                <a:t>©2015</a:t>
              </a:r>
              <a:r>
                <a:rPr lang="en-US" sz="1283" baseline="0" dirty="0" smtClean="0">
                  <a:solidFill>
                    <a:schemeClr val="bg1"/>
                  </a:solidFill>
                </a:rPr>
                <a:t> </a:t>
              </a:r>
              <a:r>
                <a:rPr lang="en-US" sz="1283" dirty="0" smtClean="0">
                  <a:solidFill>
                    <a:schemeClr val="bg1"/>
                  </a:solidFill>
                </a:rPr>
                <a:t>PosterPresentations.com</a:t>
              </a:r>
              <a:br>
                <a:rPr lang="en-US" sz="1283" dirty="0" smtClean="0">
                  <a:solidFill>
                    <a:schemeClr val="bg1"/>
                  </a:solidFill>
                </a:rPr>
              </a:br>
              <a:r>
                <a:rPr lang="en-US" sz="1100" dirty="0" smtClean="0">
                  <a:solidFill>
                    <a:schemeClr val="bg1"/>
                  </a:solidFill>
                </a:rPr>
                <a:t>2117 Fourth Street ,</a:t>
              </a:r>
              <a:r>
                <a:rPr lang="en-US" sz="1100" baseline="0" dirty="0" smtClean="0">
                  <a:solidFill>
                    <a:schemeClr val="bg1"/>
                  </a:solidFill>
                </a:rPr>
                <a:t> Unit C        </a:t>
              </a:r>
            </a:p>
            <a:p>
              <a:pPr marL="157879" indent="0">
                <a:lnSpc>
                  <a:spcPts val="1192"/>
                </a:lnSpc>
              </a:pPr>
              <a:r>
                <a:rPr lang="en-US" sz="1100" baseline="0" dirty="0" smtClean="0">
                  <a:solidFill>
                    <a:schemeClr val="bg1"/>
                  </a:solidFill>
                </a:rPr>
                <a:t>Berkeley CA </a:t>
              </a:r>
              <a:r>
                <a:rPr lang="en-US" sz="917" baseline="0" dirty="0" smtClean="0">
                  <a:solidFill>
                    <a:schemeClr val="bg1"/>
                  </a:solidFill>
                </a:rPr>
                <a:t>94710</a:t>
              </a:r>
              <a:r>
                <a:rPr lang="en-US" sz="1100" baseline="0" dirty="0" smtClean="0">
                  <a:solidFill>
                    <a:schemeClr val="bg1"/>
                  </a:solidFill>
                </a:rPr>
                <a:t/>
              </a:r>
              <a:br>
                <a:rPr lang="en-US" sz="1100" baseline="0" dirty="0" smtClean="0">
                  <a:solidFill>
                    <a:schemeClr val="bg1"/>
                  </a:solidFill>
                </a:rPr>
              </a:br>
              <a:r>
                <a:rPr lang="en-US" sz="1100" b="1" baseline="0" dirty="0" smtClean="0">
                  <a:solidFill>
                    <a:srgbClr val="FFFF00"/>
                  </a:solidFill>
                </a:rPr>
                <a:t>posterpresenter@gmail.com</a:t>
              </a:r>
              <a:endParaRPr lang="en-US" sz="1283" b="1" dirty="0">
                <a:solidFill>
                  <a:srgbClr val="FFFF00"/>
                </a:solidFill>
              </a:endParaRPr>
            </a:p>
          </p:txBody>
        </p:sp>
      </p:grpSp>
    </p:spTree>
  </p:cSld>
  <p:clrMap bg1="lt1" tx1="dk1" bg2="lt2" tx2="dk2" accent1="accent1" accent2="accent2" accent3="accent3" accent4="accent4" accent5="accent5" accent6="accent6" hlink="hlink" folHlink="folHlink"/>
  <p:sldLayoutIdLst>
    <p:sldLayoutId id="2147483652" r:id="rId1"/>
  </p:sldLayoutIdLst>
  <p:timing>
    <p:tnLst>
      <p:par>
        <p:cTn id="1" dur="indefinite" restart="never" nodeType="tmRoot"/>
      </p:par>
    </p:tnLst>
  </p:timing>
  <p:txStyles>
    <p:titleStyle>
      <a:lvl1pPr algn="ctr" defTabSz="2011433" rtl="0" eaLnBrk="1" latinLnBrk="0" hangingPunct="1">
        <a:spcBef>
          <a:spcPct val="0"/>
        </a:spcBef>
        <a:buNone/>
        <a:defRPr sz="4033" kern="1200">
          <a:solidFill>
            <a:schemeClr val="bg1"/>
          </a:solidFill>
          <a:latin typeface="Trebuchet MS" pitchFamily="34" charset="0"/>
          <a:ea typeface="+mj-ea"/>
          <a:cs typeface="+mj-cs"/>
        </a:defRPr>
      </a:lvl1pPr>
    </p:titleStyle>
    <p:bodyStyle>
      <a:lvl1pPr marL="754288" indent="-754288" algn="l" defTabSz="2011433" rtl="0" eaLnBrk="1" latinLnBrk="0" hangingPunct="1">
        <a:spcBef>
          <a:spcPct val="20000"/>
        </a:spcBef>
        <a:buFont typeface="Arial" pitchFamily="34" charset="0"/>
        <a:buChar char="•"/>
        <a:defRPr sz="7058" kern="1200">
          <a:solidFill>
            <a:schemeClr val="tx1"/>
          </a:solidFill>
          <a:latin typeface="+mn-lt"/>
          <a:ea typeface="+mn-ea"/>
          <a:cs typeface="+mn-cs"/>
        </a:defRPr>
      </a:lvl1pPr>
      <a:lvl2pPr marL="1634290" indent="-628573" algn="l" defTabSz="2011433" rtl="0" eaLnBrk="1" latinLnBrk="0" hangingPunct="1">
        <a:spcBef>
          <a:spcPct val="20000"/>
        </a:spcBef>
        <a:buFont typeface="Arial" pitchFamily="34" charset="0"/>
        <a:buChar char="–"/>
        <a:defRPr sz="6187" kern="1200">
          <a:solidFill>
            <a:schemeClr val="tx1"/>
          </a:solidFill>
          <a:latin typeface="+mn-lt"/>
          <a:ea typeface="+mn-ea"/>
          <a:cs typeface="+mn-cs"/>
        </a:defRPr>
      </a:lvl2pPr>
      <a:lvl3pPr marL="2514292" indent="-502859" algn="l" defTabSz="2011433" rtl="0" eaLnBrk="1" latinLnBrk="0" hangingPunct="1">
        <a:spcBef>
          <a:spcPct val="20000"/>
        </a:spcBef>
        <a:buFont typeface="Arial" pitchFamily="34" charset="0"/>
        <a:buChar char="•"/>
        <a:defRPr sz="5316" kern="1200">
          <a:solidFill>
            <a:schemeClr val="tx1"/>
          </a:solidFill>
          <a:latin typeface="+mn-lt"/>
          <a:ea typeface="+mn-ea"/>
          <a:cs typeface="+mn-cs"/>
        </a:defRPr>
      </a:lvl3pPr>
      <a:lvl4pPr marL="3520008" indent="-502859" algn="l" defTabSz="2011433" rtl="0" eaLnBrk="1" latinLnBrk="0" hangingPunct="1">
        <a:spcBef>
          <a:spcPct val="20000"/>
        </a:spcBef>
        <a:buFont typeface="Arial" pitchFamily="34" charset="0"/>
        <a:buChar char="–"/>
        <a:defRPr sz="4400" kern="1200">
          <a:solidFill>
            <a:schemeClr val="tx1"/>
          </a:solidFill>
          <a:latin typeface="+mn-lt"/>
          <a:ea typeface="+mn-ea"/>
          <a:cs typeface="+mn-cs"/>
        </a:defRPr>
      </a:lvl4pPr>
      <a:lvl5pPr marL="4525724" indent="-502859" algn="l" defTabSz="2011433" rtl="0" eaLnBrk="1" latinLnBrk="0" hangingPunct="1">
        <a:spcBef>
          <a:spcPct val="20000"/>
        </a:spcBef>
        <a:buFont typeface="Arial" pitchFamily="34" charset="0"/>
        <a:buChar char="»"/>
        <a:defRPr sz="4400" kern="1200">
          <a:solidFill>
            <a:schemeClr val="tx1"/>
          </a:solidFill>
          <a:latin typeface="+mn-lt"/>
          <a:ea typeface="+mn-ea"/>
          <a:cs typeface="+mn-cs"/>
        </a:defRPr>
      </a:lvl5pPr>
      <a:lvl6pPr marL="5531441" indent="-502859" algn="l" defTabSz="2011433" rtl="0" eaLnBrk="1" latinLnBrk="0" hangingPunct="1">
        <a:spcBef>
          <a:spcPct val="20000"/>
        </a:spcBef>
        <a:buFont typeface="Arial" pitchFamily="34" charset="0"/>
        <a:buChar char="•"/>
        <a:defRPr sz="4400" kern="1200">
          <a:solidFill>
            <a:schemeClr val="tx1"/>
          </a:solidFill>
          <a:latin typeface="+mn-lt"/>
          <a:ea typeface="+mn-ea"/>
          <a:cs typeface="+mn-cs"/>
        </a:defRPr>
      </a:lvl6pPr>
      <a:lvl7pPr marL="6537157" indent="-502859" algn="l" defTabSz="2011433" rtl="0" eaLnBrk="1" latinLnBrk="0" hangingPunct="1">
        <a:spcBef>
          <a:spcPct val="20000"/>
        </a:spcBef>
        <a:buFont typeface="Arial" pitchFamily="34" charset="0"/>
        <a:buChar char="•"/>
        <a:defRPr sz="4400" kern="1200">
          <a:solidFill>
            <a:schemeClr val="tx1"/>
          </a:solidFill>
          <a:latin typeface="+mn-lt"/>
          <a:ea typeface="+mn-ea"/>
          <a:cs typeface="+mn-cs"/>
        </a:defRPr>
      </a:lvl7pPr>
      <a:lvl8pPr marL="7542874" indent="-502859" algn="l" defTabSz="2011433" rtl="0" eaLnBrk="1" latinLnBrk="0" hangingPunct="1">
        <a:spcBef>
          <a:spcPct val="20000"/>
        </a:spcBef>
        <a:buFont typeface="Arial" pitchFamily="34" charset="0"/>
        <a:buChar char="•"/>
        <a:defRPr sz="4400" kern="1200">
          <a:solidFill>
            <a:schemeClr val="tx1"/>
          </a:solidFill>
          <a:latin typeface="+mn-lt"/>
          <a:ea typeface="+mn-ea"/>
          <a:cs typeface="+mn-cs"/>
        </a:defRPr>
      </a:lvl8pPr>
      <a:lvl9pPr marL="8548591" indent="-502859" algn="l" defTabSz="2011433" rtl="0" eaLnBrk="1" latinLnBrk="0" hangingPunct="1">
        <a:spcBef>
          <a:spcPct val="20000"/>
        </a:spcBef>
        <a:buFont typeface="Arial" pitchFamily="34" charset="0"/>
        <a:buChar char="•"/>
        <a:defRPr sz="4400" kern="1200">
          <a:solidFill>
            <a:schemeClr val="tx1"/>
          </a:solidFill>
          <a:latin typeface="+mn-lt"/>
          <a:ea typeface="+mn-ea"/>
          <a:cs typeface="+mn-cs"/>
        </a:defRPr>
      </a:lvl9pPr>
    </p:bodyStyle>
    <p:otherStyle>
      <a:defPPr>
        <a:defRPr lang="en-US"/>
      </a:defPPr>
      <a:lvl1pPr marL="0" algn="l" defTabSz="2011433" rtl="0" eaLnBrk="1" latinLnBrk="0" hangingPunct="1">
        <a:defRPr sz="3941" kern="1200">
          <a:solidFill>
            <a:schemeClr val="tx1"/>
          </a:solidFill>
          <a:latin typeface="+mn-lt"/>
          <a:ea typeface="+mn-ea"/>
          <a:cs typeface="+mn-cs"/>
        </a:defRPr>
      </a:lvl1pPr>
      <a:lvl2pPr marL="1005717" algn="l" defTabSz="2011433" rtl="0" eaLnBrk="1" latinLnBrk="0" hangingPunct="1">
        <a:defRPr sz="3941" kern="1200">
          <a:solidFill>
            <a:schemeClr val="tx1"/>
          </a:solidFill>
          <a:latin typeface="+mn-lt"/>
          <a:ea typeface="+mn-ea"/>
          <a:cs typeface="+mn-cs"/>
        </a:defRPr>
      </a:lvl2pPr>
      <a:lvl3pPr marL="2011433" algn="l" defTabSz="2011433" rtl="0" eaLnBrk="1" latinLnBrk="0" hangingPunct="1">
        <a:defRPr sz="3941" kern="1200">
          <a:solidFill>
            <a:schemeClr val="tx1"/>
          </a:solidFill>
          <a:latin typeface="+mn-lt"/>
          <a:ea typeface="+mn-ea"/>
          <a:cs typeface="+mn-cs"/>
        </a:defRPr>
      </a:lvl3pPr>
      <a:lvl4pPr marL="3017150" algn="l" defTabSz="2011433" rtl="0" eaLnBrk="1" latinLnBrk="0" hangingPunct="1">
        <a:defRPr sz="3941" kern="1200">
          <a:solidFill>
            <a:schemeClr val="tx1"/>
          </a:solidFill>
          <a:latin typeface="+mn-lt"/>
          <a:ea typeface="+mn-ea"/>
          <a:cs typeface="+mn-cs"/>
        </a:defRPr>
      </a:lvl4pPr>
      <a:lvl5pPr marL="4022866" algn="l" defTabSz="2011433" rtl="0" eaLnBrk="1" latinLnBrk="0" hangingPunct="1">
        <a:defRPr sz="3941" kern="1200">
          <a:solidFill>
            <a:schemeClr val="tx1"/>
          </a:solidFill>
          <a:latin typeface="+mn-lt"/>
          <a:ea typeface="+mn-ea"/>
          <a:cs typeface="+mn-cs"/>
        </a:defRPr>
      </a:lvl5pPr>
      <a:lvl6pPr marL="5028583" algn="l" defTabSz="2011433" rtl="0" eaLnBrk="1" latinLnBrk="0" hangingPunct="1">
        <a:defRPr sz="3941" kern="1200">
          <a:solidFill>
            <a:schemeClr val="tx1"/>
          </a:solidFill>
          <a:latin typeface="+mn-lt"/>
          <a:ea typeface="+mn-ea"/>
          <a:cs typeface="+mn-cs"/>
        </a:defRPr>
      </a:lvl6pPr>
      <a:lvl7pPr marL="6034300" algn="l" defTabSz="2011433" rtl="0" eaLnBrk="1" latinLnBrk="0" hangingPunct="1">
        <a:defRPr sz="3941" kern="1200">
          <a:solidFill>
            <a:schemeClr val="tx1"/>
          </a:solidFill>
          <a:latin typeface="+mn-lt"/>
          <a:ea typeface="+mn-ea"/>
          <a:cs typeface="+mn-cs"/>
        </a:defRPr>
      </a:lvl7pPr>
      <a:lvl8pPr marL="7040016" algn="l" defTabSz="2011433" rtl="0" eaLnBrk="1" latinLnBrk="0" hangingPunct="1">
        <a:defRPr sz="3941" kern="1200">
          <a:solidFill>
            <a:schemeClr val="tx1"/>
          </a:solidFill>
          <a:latin typeface="+mn-lt"/>
          <a:ea typeface="+mn-ea"/>
          <a:cs typeface="+mn-cs"/>
        </a:defRPr>
      </a:lvl8pPr>
      <a:lvl9pPr marL="8045733" algn="l" defTabSz="2011433" rtl="0" eaLnBrk="1" latinLnBrk="0" hangingPunct="1">
        <a:defRPr sz="394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41564" y="2988395"/>
            <a:ext cx="4673402" cy="830975"/>
          </a:xfrm>
        </p:spPr>
        <p:txBody>
          <a:bodyPr/>
          <a:lstStyle/>
          <a:p>
            <a:endParaRPr lang="en-US" sz="2400" dirty="0">
              <a:latin typeface="Franklin Gothic Book" panose="020B0503020102020204" pitchFamily="34" charset="0"/>
            </a:endParaRPr>
          </a:p>
        </p:txBody>
      </p:sp>
      <p:sp>
        <p:nvSpPr>
          <p:cNvPr id="3" name="Text Placeholder 2"/>
          <p:cNvSpPr>
            <a:spLocks noGrp="1"/>
          </p:cNvSpPr>
          <p:nvPr>
            <p:ph type="body" sz="quarter" idx="11"/>
          </p:nvPr>
        </p:nvSpPr>
        <p:spPr>
          <a:xfrm>
            <a:off x="241564" y="2357614"/>
            <a:ext cx="4673402" cy="615545"/>
          </a:xfrm>
        </p:spPr>
        <p:txBody>
          <a:bodyPr/>
          <a:lstStyle/>
          <a:p>
            <a:endParaRPr lang="en-US" sz="2800" dirty="0">
              <a:latin typeface="Franklin Gothic Book" panose="020B0503020102020204" pitchFamily="34" charset="0"/>
            </a:endParaRPr>
          </a:p>
        </p:txBody>
      </p:sp>
      <p:sp>
        <p:nvSpPr>
          <p:cNvPr id="6" name="Text Placeholder 5"/>
          <p:cNvSpPr>
            <a:spLocks noGrp="1"/>
          </p:cNvSpPr>
          <p:nvPr>
            <p:ph type="body" sz="quarter" idx="20"/>
          </p:nvPr>
        </p:nvSpPr>
        <p:spPr>
          <a:xfrm>
            <a:off x="241564" y="9944106"/>
            <a:ext cx="4679950" cy="1046432"/>
          </a:xfrm>
        </p:spPr>
        <p:txBody>
          <a:bodyPr/>
          <a:lstStyle/>
          <a:p>
            <a:r>
              <a:rPr lang="en-US" sz="2800" dirty="0" smtClean="0">
                <a:latin typeface="Franklin Gothic Book" panose="020B0503020102020204" pitchFamily="34" charset="0"/>
              </a:rPr>
              <a:t>(click to edit) Image or Chart Heading</a:t>
            </a:r>
            <a:endParaRPr lang="en-US" sz="2800" dirty="0">
              <a:latin typeface="Franklin Gothic Book" panose="020B0503020102020204" pitchFamily="34" charset="0"/>
            </a:endParaRPr>
          </a:p>
        </p:txBody>
      </p:sp>
      <p:sp>
        <p:nvSpPr>
          <p:cNvPr id="7" name="Text Placeholder 6"/>
          <p:cNvSpPr>
            <a:spLocks noGrp="1"/>
          </p:cNvSpPr>
          <p:nvPr>
            <p:ph type="body" sz="quarter" idx="21"/>
          </p:nvPr>
        </p:nvSpPr>
        <p:spPr>
          <a:xfrm>
            <a:off x="5157259" y="2843426"/>
            <a:ext cx="9818290" cy="830975"/>
          </a:xfrm>
        </p:spPr>
        <p:txBody>
          <a:bodyPr/>
          <a:lstStyle/>
          <a:p>
            <a:endParaRPr lang="en-US" sz="2400" dirty="0">
              <a:latin typeface="Franklin Gothic Book" panose="020B0503020102020204" pitchFamily="34" charset="0"/>
            </a:endParaRPr>
          </a:p>
        </p:txBody>
      </p:sp>
      <p:sp>
        <p:nvSpPr>
          <p:cNvPr id="8" name="Text Placeholder 7"/>
          <p:cNvSpPr>
            <a:spLocks noGrp="1"/>
          </p:cNvSpPr>
          <p:nvPr>
            <p:ph type="body" sz="quarter" idx="22"/>
          </p:nvPr>
        </p:nvSpPr>
        <p:spPr>
          <a:xfrm>
            <a:off x="5152893" y="2357615"/>
            <a:ext cx="9822656" cy="615545"/>
          </a:xfrm>
        </p:spPr>
        <p:txBody>
          <a:bodyPr/>
          <a:lstStyle/>
          <a:p>
            <a:r>
              <a:rPr lang="en-US" sz="2800" dirty="0" smtClean="0">
                <a:latin typeface="Franklin Gothic Book" panose="020B0503020102020204" pitchFamily="34" charset="0"/>
              </a:rPr>
              <a:t>(click to edit) Literature on the Topic //Main Points</a:t>
            </a:r>
            <a:endParaRPr lang="en-US" sz="2800" dirty="0">
              <a:latin typeface="Franklin Gothic Book" panose="020B0503020102020204" pitchFamily="34" charset="0"/>
            </a:endParaRPr>
          </a:p>
        </p:txBody>
      </p:sp>
      <p:sp>
        <p:nvSpPr>
          <p:cNvPr id="9" name="Text Placeholder 8"/>
          <p:cNvSpPr>
            <a:spLocks noGrp="1"/>
          </p:cNvSpPr>
          <p:nvPr>
            <p:ph type="body" sz="quarter" idx="23"/>
          </p:nvPr>
        </p:nvSpPr>
        <p:spPr>
          <a:xfrm>
            <a:off x="5157259" y="9683274"/>
            <a:ext cx="9818290" cy="830975"/>
          </a:xfrm>
        </p:spPr>
        <p:txBody>
          <a:bodyPr/>
          <a:lstStyle/>
          <a:p>
            <a:endParaRPr lang="en-US" sz="2400" dirty="0">
              <a:latin typeface="Franklin Gothic Book" panose="020B0503020102020204" pitchFamily="34" charset="0"/>
            </a:endParaRPr>
          </a:p>
        </p:txBody>
      </p:sp>
      <p:sp>
        <p:nvSpPr>
          <p:cNvPr id="10" name="Text Placeholder 9"/>
          <p:cNvSpPr>
            <a:spLocks noGrp="1"/>
          </p:cNvSpPr>
          <p:nvPr>
            <p:ph type="body" sz="quarter" idx="24"/>
          </p:nvPr>
        </p:nvSpPr>
        <p:spPr>
          <a:xfrm>
            <a:off x="5157259" y="9197463"/>
            <a:ext cx="9818290" cy="615545"/>
          </a:xfrm>
        </p:spPr>
        <p:txBody>
          <a:bodyPr/>
          <a:lstStyle/>
          <a:p>
            <a:r>
              <a:rPr lang="en-US" sz="2800" dirty="0" smtClean="0">
                <a:latin typeface="Franklin Gothic Book" panose="020B0503020102020204" pitchFamily="34" charset="0"/>
              </a:rPr>
              <a:t>(click to edit) Additional Image or Chart or Statistics</a:t>
            </a:r>
            <a:endParaRPr lang="en-US" sz="2800" dirty="0">
              <a:latin typeface="Franklin Gothic Book" panose="020B0503020102020204" pitchFamily="34" charset="0"/>
            </a:endParaRPr>
          </a:p>
        </p:txBody>
      </p:sp>
      <p:sp>
        <p:nvSpPr>
          <p:cNvPr id="11" name="Text Placeholder 10"/>
          <p:cNvSpPr>
            <a:spLocks noGrp="1"/>
          </p:cNvSpPr>
          <p:nvPr>
            <p:ph type="body" sz="quarter" idx="25"/>
          </p:nvPr>
        </p:nvSpPr>
        <p:spPr>
          <a:xfrm>
            <a:off x="15209838" y="2357614"/>
            <a:ext cx="4675584" cy="615545"/>
          </a:xfrm>
        </p:spPr>
        <p:txBody>
          <a:bodyPr/>
          <a:lstStyle/>
          <a:p>
            <a:endParaRPr lang="en-US" sz="2800" dirty="0">
              <a:latin typeface="Franklin Gothic Book" panose="020B0503020102020204" pitchFamily="34" charset="0"/>
            </a:endParaRPr>
          </a:p>
        </p:txBody>
      </p:sp>
      <p:sp>
        <p:nvSpPr>
          <p:cNvPr id="12" name="Text Placeholder 11"/>
          <p:cNvSpPr>
            <a:spLocks noGrp="1"/>
          </p:cNvSpPr>
          <p:nvPr>
            <p:ph type="body" sz="quarter" idx="26"/>
          </p:nvPr>
        </p:nvSpPr>
        <p:spPr>
          <a:xfrm>
            <a:off x="15209837" y="2843425"/>
            <a:ext cx="4675584" cy="830975"/>
          </a:xfrm>
        </p:spPr>
        <p:txBody>
          <a:bodyPr/>
          <a:lstStyle/>
          <a:p>
            <a:endParaRPr lang="en-US" sz="2400" dirty="0">
              <a:latin typeface="Franklin Gothic Book" panose="020B0503020102020204" pitchFamily="34" charset="0"/>
            </a:endParaRPr>
          </a:p>
        </p:txBody>
      </p:sp>
      <p:sp>
        <p:nvSpPr>
          <p:cNvPr id="13" name="Text Placeholder 12"/>
          <p:cNvSpPr>
            <a:spLocks noGrp="1"/>
          </p:cNvSpPr>
          <p:nvPr>
            <p:ph type="body" sz="quarter" idx="27"/>
          </p:nvPr>
        </p:nvSpPr>
        <p:spPr>
          <a:xfrm>
            <a:off x="15209837" y="6602907"/>
            <a:ext cx="4675584" cy="615545"/>
          </a:xfrm>
        </p:spPr>
        <p:txBody>
          <a:bodyPr/>
          <a:lstStyle/>
          <a:p>
            <a:endParaRPr lang="en-US" sz="2800" dirty="0">
              <a:latin typeface="Franklin Gothic Book" panose="020B0503020102020204" pitchFamily="34" charset="0"/>
            </a:endParaRPr>
          </a:p>
        </p:txBody>
      </p:sp>
      <p:sp>
        <p:nvSpPr>
          <p:cNvPr id="14" name="Text Placeholder 13"/>
          <p:cNvSpPr>
            <a:spLocks noGrp="1"/>
          </p:cNvSpPr>
          <p:nvPr>
            <p:ph type="body" sz="quarter" idx="28"/>
          </p:nvPr>
        </p:nvSpPr>
        <p:spPr>
          <a:xfrm>
            <a:off x="15209837" y="7088718"/>
            <a:ext cx="4675584" cy="830975"/>
          </a:xfrm>
        </p:spPr>
        <p:txBody>
          <a:bodyPr/>
          <a:lstStyle/>
          <a:p>
            <a:endParaRPr lang="en-US" sz="2400" dirty="0">
              <a:latin typeface="Franklin Gothic Book" panose="020B0503020102020204" pitchFamily="34" charset="0"/>
            </a:endParaRPr>
          </a:p>
        </p:txBody>
      </p:sp>
      <p:sp>
        <p:nvSpPr>
          <p:cNvPr id="15" name="Text Placeholder 14"/>
          <p:cNvSpPr>
            <a:spLocks noGrp="1"/>
          </p:cNvSpPr>
          <p:nvPr>
            <p:ph type="body" sz="quarter" idx="29"/>
          </p:nvPr>
        </p:nvSpPr>
        <p:spPr>
          <a:xfrm>
            <a:off x="15209838" y="12773315"/>
            <a:ext cx="4675584" cy="1046432"/>
          </a:xfrm>
        </p:spPr>
        <p:txBody>
          <a:bodyPr/>
          <a:lstStyle/>
          <a:p>
            <a:r>
              <a:rPr lang="en-US" sz="2800" dirty="0" smtClean="0">
                <a:latin typeface="Franklin Gothic Book" panose="020B0503020102020204" pitchFamily="34" charset="0"/>
              </a:rPr>
              <a:t>(click to edit) Contact Information</a:t>
            </a:r>
            <a:endParaRPr lang="en-US" sz="2800" dirty="0">
              <a:latin typeface="Franklin Gothic Book" panose="020B0503020102020204" pitchFamily="34" charset="0"/>
            </a:endParaRPr>
          </a:p>
        </p:txBody>
      </p:sp>
      <p:sp>
        <p:nvSpPr>
          <p:cNvPr id="16" name="Text Placeholder 15"/>
          <p:cNvSpPr>
            <a:spLocks noGrp="1"/>
          </p:cNvSpPr>
          <p:nvPr>
            <p:ph type="body" sz="quarter" idx="30"/>
          </p:nvPr>
        </p:nvSpPr>
        <p:spPr>
          <a:xfrm>
            <a:off x="15441216" y="13841834"/>
            <a:ext cx="4675584" cy="830975"/>
          </a:xfrm>
        </p:spPr>
        <p:txBody>
          <a:bodyPr/>
          <a:lstStyle/>
          <a:p>
            <a:endParaRPr lang="en-US" sz="2400" dirty="0">
              <a:latin typeface="Franklin Gothic Book" panose="020B0503020102020204" pitchFamily="34" charset="0"/>
            </a:endParaRPr>
          </a:p>
        </p:txBody>
      </p:sp>
      <p:sp>
        <p:nvSpPr>
          <p:cNvPr id="17" name="Text Placeholder 16"/>
          <p:cNvSpPr>
            <a:spLocks noGrp="1"/>
          </p:cNvSpPr>
          <p:nvPr>
            <p:ph type="body" sz="quarter" idx="96"/>
          </p:nvPr>
        </p:nvSpPr>
        <p:spPr>
          <a:xfrm>
            <a:off x="477309" y="11026339"/>
            <a:ext cx="4675584" cy="830975"/>
          </a:xfrm>
        </p:spPr>
        <p:txBody>
          <a:bodyPr/>
          <a:lstStyle/>
          <a:p>
            <a:endParaRPr lang="en-US" sz="2400" dirty="0">
              <a:latin typeface="Franklin Gothic Book" panose="020B0503020102020204" pitchFamily="34" charset="0"/>
            </a:endParaRPr>
          </a:p>
        </p:txBody>
      </p:sp>
      <p:sp>
        <p:nvSpPr>
          <p:cNvPr id="19" name="Text Placeholder 18"/>
          <p:cNvSpPr>
            <a:spLocks noGrp="1"/>
          </p:cNvSpPr>
          <p:nvPr>
            <p:ph type="body" sz="quarter" idx="150"/>
          </p:nvPr>
        </p:nvSpPr>
        <p:spPr>
          <a:xfrm>
            <a:off x="4074220" y="1047060"/>
            <a:ext cx="14734674" cy="586740"/>
          </a:xfrm>
        </p:spPr>
        <p:txBody>
          <a:bodyPr/>
          <a:lstStyle/>
          <a:p>
            <a:r>
              <a:rPr lang="en-US" dirty="0" smtClean="0">
                <a:latin typeface="Franklin Gothic Book" panose="020B0503020102020204" pitchFamily="34" charset="0"/>
              </a:rPr>
              <a:t>Add authors here</a:t>
            </a:r>
            <a:endParaRPr lang="en-US" dirty="0">
              <a:latin typeface="Franklin Gothic Book" panose="020B0503020102020204" pitchFamily="34" charset="0"/>
            </a:endParaRPr>
          </a:p>
        </p:txBody>
      </p:sp>
      <p:sp>
        <p:nvSpPr>
          <p:cNvPr id="43" name="Text Placeholder 42"/>
          <p:cNvSpPr>
            <a:spLocks noGrp="1"/>
          </p:cNvSpPr>
          <p:nvPr>
            <p:ph type="body" sz="quarter" idx="184"/>
          </p:nvPr>
        </p:nvSpPr>
        <p:spPr>
          <a:xfrm>
            <a:off x="4074221" y="1657432"/>
            <a:ext cx="14734674" cy="533400"/>
          </a:xfrm>
        </p:spPr>
        <p:txBody>
          <a:bodyPr/>
          <a:lstStyle/>
          <a:p>
            <a:r>
              <a:rPr lang="en-US" dirty="0" smtClean="0">
                <a:latin typeface="Franklin Gothic Book" panose="020B0503020102020204" pitchFamily="34" charset="0"/>
              </a:rPr>
              <a:t>Add affiliations</a:t>
            </a:r>
            <a:endParaRPr lang="en-US" dirty="0">
              <a:latin typeface="Franklin Gothic Book" panose="020B0503020102020204" pitchFamily="34" charset="0"/>
            </a:endParaRPr>
          </a:p>
        </p:txBody>
      </p:sp>
      <p:sp>
        <p:nvSpPr>
          <p:cNvPr id="44" name="Text Placeholder 43"/>
          <p:cNvSpPr>
            <a:spLocks noGrp="1"/>
          </p:cNvSpPr>
          <p:nvPr>
            <p:ph type="body" sz="quarter" idx="185"/>
          </p:nvPr>
        </p:nvSpPr>
        <p:spPr>
          <a:xfrm>
            <a:off x="4074221" y="419928"/>
            <a:ext cx="14734674" cy="586740"/>
          </a:xfrm>
        </p:spPr>
        <p:txBody>
          <a:bodyPr>
            <a:normAutofit fontScale="92500" lnSpcReduction="20000"/>
          </a:bodyPr>
          <a:lstStyle/>
          <a:p>
            <a:r>
              <a:rPr lang="en-US" dirty="0" smtClean="0">
                <a:latin typeface="Franklin Gothic Book" panose="020B0503020102020204" pitchFamily="34" charset="0"/>
              </a:rPr>
              <a:t>Add Title Here</a:t>
            </a:r>
            <a:endParaRPr lang="en-US" dirty="0">
              <a:latin typeface="Franklin Gothic Book" panose="020B05030201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832" y="364697"/>
            <a:ext cx="3827860" cy="1826135"/>
          </a:xfrm>
          <a:prstGeom prst="rect">
            <a:avLst/>
          </a:prstGeom>
        </p:spPr>
      </p:pic>
    </p:spTree>
    <p:extLst>
      <p:ext uri="{BB962C8B-B14F-4D97-AF65-F5344CB8AC3E}">
        <p14:creationId xmlns:p14="http://schemas.microsoft.com/office/powerpoint/2010/main" val="2852536314"/>
      </p:ext>
    </p:extLst>
  </p:cSld>
  <p:clrMapOvr>
    <a:masterClrMapping/>
  </p:clrMapOvr>
  <p:timing>
    <p:tnLst>
      <p:par>
        <p:cTn id="1" dur="indefinite" restart="never" nodeType="tmRoot"/>
      </p:par>
    </p:tnLst>
  </p:timing>
</p:sld>
</file>

<file path=ppt/theme/theme1.xml><?xml version="1.0" encoding="utf-8"?>
<a:theme xmlns:a="http://schemas.openxmlformats.org/drawingml/2006/main" name="PosterPresentations.com-36x48_Trifold_Template-V3">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5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PosterPresentations.com-36x48_Trifold_Template-V3</Template>
  <TotalTime>144</TotalTime>
  <Words>48</Words>
  <Application>Microsoft Office PowerPoint</Application>
  <PresentationFormat>Custom</PresentationFormat>
  <Paragraphs>8</Paragraphs>
  <Slides>1</Slides>
  <Notes>1</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8" baseType="lpstr">
      <vt:lpstr>Arial</vt:lpstr>
      <vt:lpstr>Calibri</vt:lpstr>
      <vt:lpstr>Franklin Gothic Book</vt:lpstr>
      <vt:lpstr>Times New Roman</vt:lpstr>
      <vt:lpstr>Trebuchet MS</vt:lpstr>
      <vt:lpstr>PosterPresentations.com-36x48_Trifold_Template-V3</vt:lpstr>
      <vt:lpstr>Image</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CanterburyMedia</dc:creator>
  <dc:description>This template is the property of PosterPresentations.com. Call us if you need help with this poster template._x000d_
1-866-649-3004           _x000d_
 (c)PosterPresentations.com</dc:description>
  <cp:lastModifiedBy>Windows User</cp:lastModifiedBy>
  <cp:revision>31</cp:revision>
  <cp:lastPrinted>2016-04-21T17:41:13Z</cp:lastPrinted>
  <dcterms:created xsi:type="dcterms:W3CDTF">2012-02-03T23:30:52Z</dcterms:created>
  <dcterms:modified xsi:type="dcterms:W3CDTF">2019-04-02T18:05:46Z</dcterms:modified>
</cp:coreProperties>
</file>